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06" r:id="rId1"/>
    <p:sldMasterId id="2147483660" r:id="rId2"/>
    <p:sldMasterId id="2147483673" r:id="rId3"/>
    <p:sldMasterId id="2147483686" r:id="rId4"/>
    <p:sldMasterId id="2147483691" r:id="rId5"/>
    <p:sldMasterId id="2147483696" r:id="rId6"/>
    <p:sldMasterId id="2147483701" r:id="rId7"/>
  </p:sldMasterIdLst>
  <p:notesMasterIdLst>
    <p:notesMasterId r:id="rId28"/>
  </p:notesMasterIdLst>
  <p:sldIdLst>
    <p:sldId id="256" r:id="rId8"/>
    <p:sldId id="257" r:id="rId9"/>
    <p:sldId id="258" r:id="rId10"/>
    <p:sldId id="262" r:id="rId11"/>
    <p:sldId id="278" r:id="rId12"/>
    <p:sldId id="261" r:id="rId13"/>
    <p:sldId id="279" r:id="rId14"/>
    <p:sldId id="259" r:id="rId15"/>
    <p:sldId id="267" r:id="rId16"/>
    <p:sldId id="266" r:id="rId17"/>
    <p:sldId id="265" r:id="rId18"/>
    <p:sldId id="268" r:id="rId19"/>
    <p:sldId id="263" r:id="rId20"/>
    <p:sldId id="272" r:id="rId21"/>
    <p:sldId id="273" r:id="rId22"/>
    <p:sldId id="275" r:id="rId23"/>
    <p:sldId id="277" r:id="rId24"/>
    <p:sldId id="276" r:id="rId25"/>
    <p:sldId id="274" r:id="rId26"/>
    <p:sldId id="260"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74963" autoAdjust="0"/>
  </p:normalViewPr>
  <p:slideViewPr>
    <p:cSldViewPr snapToGrid="0" snapToObjects="1">
      <p:cViewPr varScale="1">
        <p:scale>
          <a:sx n="107" d="100"/>
          <a:sy n="107" d="100"/>
        </p:scale>
        <p:origin x="13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9C3BA-70BC-4640-9BDB-E81D251517F8}" type="datetimeFigureOut">
              <a:rPr lang="nl-NL" smtClean="0"/>
              <a:t>25-11-2021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CC5AA-7A24-D540-9C09-A2AD81ED0E68}" type="slidenum">
              <a:rPr lang="nl-NL" smtClean="0"/>
              <a:t>‹nr.›</a:t>
            </a:fld>
            <a:endParaRPr lang="nl-NL"/>
          </a:p>
        </p:txBody>
      </p:sp>
    </p:spTree>
    <p:extLst>
      <p:ext uri="{BB962C8B-B14F-4D97-AF65-F5344CB8AC3E}">
        <p14:creationId xmlns:p14="http://schemas.microsoft.com/office/powerpoint/2010/main" val="3499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gemeenteraad vastgesteld op 29 juni van dit jaar</a:t>
            </a:r>
          </a:p>
        </p:txBody>
      </p:sp>
      <p:sp>
        <p:nvSpPr>
          <p:cNvPr id="4" name="Tijdelijke aanduiding voor dianummer 3"/>
          <p:cNvSpPr>
            <a:spLocks noGrp="1"/>
          </p:cNvSpPr>
          <p:nvPr>
            <p:ph type="sldNum" sz="quarter" idx="5"/>
          </p:nvPr>
        </p:nvSpPr>
        <p:spPr/>
        <p:txBody>
          <a:bodyPr/>
          <a:lstStyle/>
          <a:p>
            <a:fld id="{6E3CC5AA-7A24-D540-9C09-A2AD81ED0E68}" type="slidenum">
              <a:rPr lang="nl-NL" smtClean="0"/>
              <a:t>9</a:t>
            </a:fld>
            <a:endParaRPr lang="nl-NL"/>
          </a:p>
        </p:txBody>
      </p:sp>
    </p:spTree>
    <p:extLst>
      <p:ext uri="{BB962C8B-B14F-4D97-AF65-F5344CB8AC3E}">
        <p14:creationId xmlns:p14="http://schemas.microsoft.com/office/powerpoint/2010/main" val="87380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gemeenteraad vastgesteld op 29 juni van dit jaar</a:t>
            </a:r>
          </a:p>
        </p:txBody>
      </p:sp>
      <p:sp>
        <p:nvSpPr>
          <p:cNvPr id="4" name="Tijdelijke aanduiding voor dianummer 3"/>
          <p:cNvSpPr>
            <a:spLocks noGrp="1"/>
          </p:cNvSpPr>
          <p:nvPr>
            <p:ph type="sldNum" sz="quarter" idx="5"/>
          </p:nvPr>
        </p:nvSpPr>
        <p:spPr/>
        <p:txBody>
          <a:bodyPr/>
          <a:lstStyle/>
          <a:p>
            <a:fld id="{6E3CC5AA-7A24-D540-9C09-A2AD81ED0E68}" type="slidenum">
              <a:rPr lang="nl-NL" smtClean="0"/>
              <a:t>10</a:t>
            </a:fld>
            <a:endParaRPr lang="nl-NL"/>
          </a:p>
        </p:txBody>
      </p:sp>
    </p:spTree>
    <p:extLst>
      <p:ext uri="{BB962C8B-B14F-4D97-AF65-F5344CB8AC3E}">
        <p14:creationId xmlns:p14="http://schemas.microsoft.com/office/powerpoint/2010/main" val="231021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gemeenteraad vastgesteld op 29 juni van dit jaar</a:t>
            </a:r>
          </a:p>
        </p:txBody>
      </p:sp>
      <p:sp>
        <p:nvSpPr>
          <p:cNvPr id="4" name="Tijdelijke aanduiding voor dianummer 3"/>
          <p:cNvSpPr>
            <a:spLocks noGrp="1"/>
          </p:cNvSpPr>
          <p:nvPr>
            <p:ph type="sldNum" sz="quarter" idx="5"/>
          </p:nvPr>
        </p:nvSpPr>
        <p:spPr/>
        <p:txBody>
          <a:bodyPr/>
          <a:lstStyle/>
          <a:p>
            <a:fld id="{6E3CC5AA-7A24-D540-9C09-A2AD81ED0E68}" type="slidenum">
              <a:rPr lang="nl-NL" smtClean="0"/>
              <a:t>11</a:t>
            </a:fld>
            <a:endParaRPr lang="nl-NL"/>
          </a:p>
        </p:txBody>
      </p:sp>
    </p:spTree>
    <p:extLst>
      <p:ext uri="{BB962C8B-B14F-4D97-AF65-F5344CB8AC3E}">
        <p14:creationId xmlns:p14="http://schemas.microsoft.com/office/powerpoint/2010/main" val="3626844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gemeenteraad vastgesteld op 29 juni van dit jaar</a:t>
            </a:r>
          </a:p>
        </p:txBody>
      </p:sp>
      <p:sp>
        <p:nvSpPr>
          <p:cNvPr id="4" name="Tijdelijke aanduiding voor dianummer 3"/>
          <p:cNvSpPr>
            <a:spLocks noGrp="1"/>
          </p:cNvSpPr>
          <p:nvPr>
            <p:ph type="sldNum" sz="quarter" idx="5"/>
          </p:nvPr>
        </p:nvSpPr>
        <p:spPr/>
        <p:txBody>
          <a:bodyPr/>
          <a:lstStyle/>
          <a:p>
            <a:fld id="{6E3CC5AA-7A24-D540-9C09-A2AD81ED0E68}" type="slidenum">
              <a:rPr lang="nl-NL" smtClean="0"/>
              <a:t>12</a:t>
            </a:fld>
            <a:endParaRPr lang="nl-NL"/>
          </a:p>
        </p:txBody>
      </p:sp>
    </p:spTree>
    <p:extLst>
      <p:ext uri="{BB962C8B-B14F-4D97-AF65-F5344CB8AC3E}">
        <p14:creationId xmlns:p14="http://schemas.microsoft.com/office/powerpoint/2010/main" val="293405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 gemeenteraad vastgesteld op 29 juni van dit jaar</a:t>
            </a:r>
          </a:p>
        </p:txBody>
      </p:sp>
      <p:sp>
        <p:nvSpPr>
          <p:cNvPr id="4" name="Tijdelijke aanduiding voor dianummer 3"/>
          <p:cNvSpPr>
            <a:spLocks noGrp="1"/>
          </p:cNvSpPr>
          <p:nvPr>
            <p:ph type="sldNum" sz="quarter" idx="5"/>
          </p:nvPr>
        </p:nvSpPr>
        <p:spPr/>
        <p:txBody>
          <a:bodyPr/>
          <a:lstStyle/>
          <a:p>
            <a:fld id="{6E3CC5AA-7A24-D540-9C09-A2AD81ED0E68}" type="slidenum">
              <a:rPr lang="nl-NL" smtClean="0"/>
              <a:t>13</a:t>
            </a:fld>
            <a:endParaRPr lang="nl-NL"/>
          </a:p>
        </p:txBody>
      </p:sp>
    </p:spTree>
    <p:extLst>
      <p:ext uri="{BB962C8B-B14F-4D97-AF65-F5344CB8AC3E}">
        <p14:creationId xmlns:p14="http://schemas.microsoft.com/office/powerpoint/2010/main" val="1548516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0A08686C-6A39-9E41-B291-438CB239830C}"/>
              </a:ext>
            </a:extLst>
          </p:cNvPr>
          <p:cNvSpPr>
            <a:spLocks noGrp="1"/>
          </p:cNvSpPr>
          <p:nvPr>
            <p:ph type="subTitle" idx="1" hasCustomPrompt="1"/>
          </p:nvPr>
        </p:nvSpPr>
        <p:spPr>
          <a:xfrm>
            <a:off x="838200" y="2562509"/>
            <a:ext cx="9144000" cy="719706"/>
          </a:xfrm>
          <a:prstGeom prst="rect">
            <a:avLst/>
          </a:prstGeom>
        </p:spPr>
        <p:txBody>
          <a:bodyPr/>
          <a:lstStyle>
            <a:lvl1pPr marL="0" indent="0" algn="l">
              <a:buNone/>
              <a:defRPr sz="2400" b="0" i="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2" name="Tijdelijke aanduiding voor datum 3">
            <a:extLst>
              <a:ext uri="{FF2B5EF4-FFF2-40B4-BE49-F238E27FC236}">
                <a16:creationId xmlns:a16="http://schemas.microsoft.com/office/drawing/2014/main" id="{2FC79848-6E85-3048-8580-159B5A501101}"/>
              </a:ext>
            </a:extLst>
          </p:cNvPr>
          <p:cNvSpPr>
            <a:spLocks noGrp="1"/>
          </p:cNvSpPr>
          <p:nvPr>
            <p:ph type="dt" sz="half" idx="10"/>
          </p:nvPr>
        </p:nvSpPr>
        <p:spPr>
          <a:xfrm>
            <a:off x="838200" y="5986275"/>
            <a:ext cx="2743200" cy="365125"/>
          </a:xfrm>
          <a:prstGeom prst="rect">
            <a:avLst/>
          </a:prstGeom>
        </p:spPr>
        <p:txBody>
          <a:bodyPr anchor="ctr"/>
          <a:lstStyle>
            <a:lvl1pPr>
              <a:defRPr sz="1200" b="0" i="0">
                <a:solidFill>
                  <a:schemeClr val="bg1">
                    <a:lumMod val="50000"/>
                  </a:schemeClr>
                </a:solidFill>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sp>
        <p:nvSpPr>
          <p:cNvPr id="13" name="Titel 1">
            <a:extLst>
              <a:ext uri="{FF2B5EF4-FFF2-40B4-BE49-F238E27FC236}">
                <a16:creationId xmlns:a16="http://schemas.microsoft.com/office/drawing/2014/main" id="{4AAAA02B-EAA6-EA4A-B76F-F8C7D4A2F83D}"/>
              </a:ext>
            </a:extLst>
          </p:cNvPr>
          <p:cNvSpPr>
            <a:spLocks noGrp="1"/>
          </p:cNvSpPr>
          <p:nvPr>
            <p:ph type="ctrTitle" hasCustomPrompt="1"/>
          </p:nvPr>
        </p:nvSpPr>
        <p:spPr>
          <a:xfrm>
            <a:off x="838200" y="1525068"/>
            <a:ext cx="9144000" cy="933546"/>
          </a:xfrm>
          <a:prstGeom prst="rect">
            <a:avLst/>
          </a:prstGeom>
        </p:spPr>
        <p:txBody>
          <a:bodyPr anchor="ctr">
            <a:normAutofit/>
          </a:bodyPr>
          <a:lstStyle>
            <a:lvl1pPr algn="l">
              <a:defRPr sz="4800" b="1" i="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pic>
        <p:nvPicPr>
          <p:cNvPr id="7" name="Afbeelding 6">
            <a:extLst>
              <a:ext uri="{FF2B5EF4-FFF2-40B4-BE49-F238E27FC236}">
                <a16:creationId xmlns:a16="http://schemas.microsoft.com/office/drawing/2014/main" id="{099C7637-8430-7A46-B262-7CA7C4B7407F}"/>
              </a:ext>
            </a:extLst>
          </p:cNvPr>
          <p:cNvPicPr>
            <a:picLocks noChangeAspect="1"/>
          </p:cNvPicPr>
          <p:nvPr userDrawn="1"/>
        </p:nvPicPr>
        <p:blipFill>
          <a:blip r:embed="rId2"/>
          <a:stretch>
            <a:fillRect/>
          </a:stretch>
        </p:blipFill>
        <p:spPr>
          <a:xfrm>
            <a:off x="-3275" y="-9625"/>
            <a:ext cx="12200400" cy="6869881"/>
          </a:xfrm>
          <a:prstGeom prst="rect">
            <a:avLst/>
          </a:prstGeom>
        </p:spPr>
      </p:pic>
      <p:pic>
        <p:nvPicPr>
          <p:cNvPr id="9" name="Afbeelding 8">
            <a:extLst>
              <a:ext uri="{FF2B5EF4-FFF2-40B4-BE49-F238E27FC236}">
                <a16:creationId xmlns:a16="http://schemas.microsoft.com/office/drawing/2014/main" id="{F59F8427-D98A-AE4D-9A76-BF077AFF8481}"/>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45668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43663E9-DBC2-364B-AFE1-4F9760B3E65B}"/>
              </a:ext>
            </a:extLst>
          </p:cNvPr>
          <p:cNvPicPr>
            <a:picLocks noChangeAspect="1"/>
          </p:cNvPicPr>
          <p:nvPr userDrawn="1"/>
        </p:nvPicPr>
        <p:blipFill>
          <a:blip r:embed="rId2"/>
          <a:stretch>
            <a:fillRect/>
          </a:stretch>
        </p:blipFill>
        <p:spPr>
          <a:xfrm>
            <a:off x="1225" y="0"/>
            <a:ext cx="12200400" cy="6869881"/>
          </a:xfrm>
          <a:prstGeom prst="rect">
            <a:avLst/>
          </a:prstGeom>
        </p:spPr>
      </p:pic>
      <p:sp>
        <p:nvSpPr>
          <p:cNvPr id="18" name="Titel 13">
            <a:extLst>
              <a:ext uri="{FF2B5EF4-FFF2-40B4-BE49-F238E27FC236}">
                <a16:creationId xmlns:a16="http://schemas.microsoft.com/office/drawing/2014/main" id="{8C059B68-E56E-AA43-B82F-1B9EC7DA711C}"/>
              </a:ext>
            </a:extLst>
          </p:cNvPr>
          <p:cNvSpPr>
            <a:spLocks noGrp="1"/>
          </p:cNvSpPr>
          <p:nvPr>
            <p:ph type="title" hasCustomPrompt="1"/>
          </p:nvPr>
        </p:nvSpPr>
        <p:spPr>
          <a:xfrm>
            <a:off x="838200" y="1546018"/>
            <a:ext cx="6140116" cy="904002"/>
          </a:xfrm>
          <a:prstGeom prst="rect">
            <a:avLst/>
          </a:prstGeom>
        </p:spPr>
        <p:txBody>
          <a:bodyPr anchor="ctr">
            <a:normAutofit/>
          </a:bodyPr>
          <a:lstStyle>
            <a:lvl1pPr>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9" name="Ondertitel 2">
            <a:extLst>
              <a:ext uri="{FF2B5EF4-FFF2-40B4-BE49-F238E27FC236}">
                <a16:creationId xmlns:a16="http://schemas.microsoft.com/office/drawing/2014/main" id="{29F00976-C3C4-6640-ADCA-B7BF5728A8FD}"/>
              </a:ext>
            </a:extLst>
          </p:cNvPr>
          <p:cNvSpPr>
            <a:spLocks noGrp="1"/>
          </p:cNvSpPr>
          <p:nvPr>
            <p:ph type="subTitle" idx="1" hasCustomPrompt="1"/>
          </p:nvPr>
        </p:nvSpPr>
        <p:spPr>
          <a:xfrm>
            <a:off x="838200" y="2562509"/>
            <a:ext cx="6140116" cy="1104716"/>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21" name="Tijdelijke aanduiding voor datum 3">
            <a:extLst>
              <a:ext uri="{FF2B5EF4-FFF2-40B4-BE49-F238E27FC236}">
                <a16:creationId xmlns:a16="http://schemas.microsoft.com/office/drawing/2014/main" id="{177D6C1F-45F4-2048-AB1D-5147F762BDC4}"/>
              </a:ext>
            </a:extLst>
          </p:cNvPr>
          <p:cNvSpPr>
            <a:spLocks noGrp="1"/>
          </p:cNvSpPr>
          <p:nvPr>
            <p:ph type="dt" sz="half" idx="10"/>
          </p:nvPr>
        </p:nvSpPr>
        <p:spPr>
          <a:xfrm>
            <a:off x="838200" y="5986276"/>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id="{24753142-4041-E34E-AADC-DE83E4F87803}"/>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24830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40A7D4EB-268D-BF48-8238-BF679F3AAA3E}"/>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0" name="Tijdelijke aanduiding voor dianummer 5">
            <a:extLst>
              <a:ext uri="{FF2B5EF4-FFF2-40B4-BE49-F238E27FC236}">
                <a16:creationId xmlns:a16="http://schemas.microsoft.com/office/drawing/2014/main" id="{60EF3CE7-27A2-F540-A4CE-AB5419D2F99E}"/>
              </a:ext>
            </a:extLst>
          </p:cNvPr>
          <p:cNvSpPr txBox="1">
            <a:spLocks/>
          </p:cNvSpPr>
          <p:nvPr userDrawn="1"/>
        </p:nvSpPr>
        <p:spPr>
          <a:xfrm>
            <a:off x="10664792" y="6420518"/>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1" name="Tijdelijke aanduiding voor voettekst 4">
            <a:extLst>
              <a:ext uri="{FF2B5EF4-FFF2-40B4-BE49-F238E27FC236}">
                <a16:creationId xmlns:a16="http://schemas.microsoft.com/office/drawing/2014/main" id="{6146A385-5181-1D4B-A92F-DC7AABFE0C71}"/>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9" name="Tijdelijke aanduiding voor inhoud 2">
            <a:extLst>
              <a:ext uri="{FF2B5EF4-FFF2-40B4-BE49-F238E27FC236}">
                <a16:creationId xmlns:a16="http://schemas.microsoft.com/office/drawing/2014/main" id="{F963C933-B799-DC4F-92EE-C326857B59F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21" name="Titel 1">
            <a:extLst>
              <a:ext uri="{FF2B5EF4-FFF2-40B4-BE49-F238E27FC236}">
                <a16:creationId xmlns:a16="http://schemas.microsoft.com/office/drawing/2014/main" id="{58AFBB01-1B61-FB4E-97ED-C6D84279EF43}"/>
              </a:ext>
            </a:extLst>
          </p:cNvPr>
          <p:cNvSpPr>
            <a:spLocks noGrp="1"/>
          </p:cNvSpPr>
          <p:nvPr>
            <p:ph type="title" hasCustomPrompt="1"/>
          </p:nvPr>
        </p:nvSpPr>
        <p:spPr>
          <a:xfrm>
            <a:off x="838200" y="820491"/>
            <a:ext cx="9139989" cy="761580"/>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id="{CFBCC4CD-B0CE-5844-AC77-30ED9CCB6BFD}"/>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397939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BEF04CE2-AD9C-2E4E-B696-C50CC6297A1D}"/>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0" name="Tijdelijke aanduiding voor dianummer 5">
            <a:extLst>
              <a:ext uri="{FF2B5EF4-FFF2-40B4-BE49-F238E27FC236}">
                <a16:creationId xmlns:a16="http://schemas.microsoft.com/office/drawing/2014/main" id="{F1CFB782-E373-6B47-9761-CB9B4F09A769}"/>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1" name="Tijdelijke aanduiding voor voettekst 4">
            <a:extLst>
              <a:ext uri="{FF2B5EF4-FFF2-40B4-BE49-F238E27FC236}">
                <a16:creationId xmlns:a16="http://schemas.microsoft.com/office/drawing/2014/main" id="{CA6BB69F-4F77-3E40-A6AF-F986239FB06C}"/>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2" name="Tijdelijke aanduiding voor inhoud 2">
            <a:extLst>
              <a:ext uri="{FF2B5EF4-FFF2-40B4-BE49-F238E27FC236}">
                <a16:creationId xmlns:a16="http://schemas.microsoft.com/office/drawing/2014/main" id="{03442A29-DC3D-1E44-933E-728A8DA16300}"/>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a:p>
            <a:endParaRPr lang="nl-NL" dirty="0"/>
          </a:p>
        </p:txBody>
      </p:sp>
      <p:sp>
        <p:nvSpPr>
          <p:cNvPr id="14" name="Titel 1">
            <a:extLst>
              <a:ext uri="{FF2B5EF4-FFF2-40B4-BE49-F238E27FC236}">
                <a16:creationId xmlns:a16="http://schemas.microsoft.com/office/drawing/2014/main" id="{0B5529C1-8C2C-F64E-8B6F-F55C5B875D8F}"/>
              </a:ext>
            </a:extLst>
          </p:cNvPr>
          <p:cNvSpPr>
            <a:spLocks noGrp="1"/>
          </p:cNvSpPr>
          <p:nvPr>
            <p:ph type="title" hasCustomPrompt="1"/>
          </p:nvPr>
        </p:nvSpPr>
        <p:spPr>
          <a:xfrm>
            <a:off x="838200" y="820490"/>
            <a:ext cx="9268326" cy="816809"/>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8" name="Afbeelding 7">
            <a:extLst>
              <a:ext uri="{FF2B5EF4-FFF2-40B4-BE49-F238E27FC236}">
                <a16:creationId xmlns:a16="http://schemas.microsoft.com/office/drawing/2014/main" id="{7D8A07CA-C35E-A942-9327-44A483299F7F}"/>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266237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80E7BC0-A6C5-B34F-8C44-B54FA4465842}"/>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4" name="Afbeelding 3">
            <a:extLst>
              <a:ext uri="{FF2B5EF4-FFF2-40B4-BE49-F238E27FC236}">
                <a16:creationId xmlns:a16="http://schemas.microsoft.com/office/drawing/2014/main" id="{030E9292-224F-FA4B-B922-5EB22CFEDE8C}"/>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20313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16896A5-B355-E249-9BCA-8BA445297C18}"/>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3" name="Titel 1">
            <a:extLst>
              <a:ext uri="{FF2B5EF4-FFF2-40B4-BE49-F238E27FC236}">
                <a16:creationId xmlns:a16="http://schemas.microsoft.com/office/drawing/2014/main" id="{9A6C474A-3ED2-0F4A-9594-94A7C1BE76F7}"/>
              </a:ext>
            </a:extLst>
          </p:cNvPr>
          <p:cNvSpPr>
            <a:spLocks noGrp="1"/>
          </p:cNvSpPr>
          <p:nvPr>
            <p:ph type="ctrTitle" hasCustomPrompt="1"/>
          </p:nvPr>
        </p:nvSpPr>
        <p:spPr>
          <a:xfrm>
            <a:off x="838200" y="1479417"/>
            <a:ext cx="5829701" cy="1024071"/>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4" name="Ondertitel 2">
            <a:extLst>
              <a:ext uri="{FF2B5EF4-FFF2-40B4-BE49-F238E27FC236}">
                <a16:creationId xmlns:a16="http://schemas.microsoft.com/office/drawing/2014/main" id="{F9DF9AC9-23E3-5948-9C23-C867E60E802E}"/>
              </a:ext>
            </a:extLst>
          </p:cNvPr>
          <p:cNvSpPr>
            <a:spLocks noGrp="1"/>
          </p:cNvSpPr>
          <p:nvPr>
            <p:ph type="subTitle" idx="1" hasCustomPrompt="1"/>
          </p:nvPr>
        </p:nvSpPr>
        <p:spPr>
          <a:xfrm>
            <a:off x="838200" y="2554722"/>
            <a:ext cx="5848952" cy="623453"/>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6" name="Tijdelijke aanduiding voor datum 3">
            <a:extLst>
              <a:ext uri="{FF2B5EF4-FFF2-40B4-BE49-F238E27FC236}">
                <a16:creationId xmlns:a16="http://schemas.microsoft.com/office/drawing/2014/main" id="{AF7E0268-3324-6C43-9F60-68FA9CB65FDC}"/>
              </a:ext>
            </a:extLst>
          </p:cNvPr>
          <p:cNvSpPr>
            <a:spLocks noGrp="1"/>
          </p:cNvSpPr>
          <p:nvPr>
            <p:ph type="dt" sz="half" idx="10"/>
          </p:nvPr>
        </p:nvSpPr>
        <p:spPr>
          <a:xfrm>
            <a:off x="838200" y="5986277"/>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id="{C225B98F-DB07-8249-BC79-126CD2867D35}"/>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408094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DB16D95-DF83-924F-9067-4874507C3377}"/>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id="{B51862D9-B0E4-AA41-9CCB-CFF48A09E70D}"/>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id="{BD52DA14-B3C3-294E-8EDF-58C5762AFA98}"/>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id="{0902D1C6-FB44-6640-9BCE-4BBCC1E7885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3" name="Titel 1">
            <a:extLst>
              <a:ext uri="{FF2B5EF4-FFF2-40B4-BE49-F238E27FC236}">
                <a16:creationId xmlns:a16="http://schemas.microsoft.com/office/drawing/2014/main" id="{CAE788DB-A4CB-DA46-B697-4E924EF7FDA4}"/>
              </a:ext>
            </a:extLst>
          </p:cNvPr>
          <p:cNvSpPr>
            <a:spLocks noGrp="1"/>
          </p:cNvSpPr>
          <p:nvPr>
            <p:ph type="title" hasCustomPrompt="1"/>
          </p:nvPr>
        </p:nvSpPr>
        <p:spPr>
          <a:xfrm>
            <a:off x="838200" y="820491"/>
            <a:ext cx="9139989" cy="79366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id="{344D3B63-27EC-1247-984B-35082C51A8B4}"/>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411892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4705C1E-4BAB-E446-8416-BAE541BF6342}"/>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id="{4F6F7292-EDB6-324F-859E-445B88E1280D}"/>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id="{E0B02E54-E09F-5743-BF77-33E4CDA5D859}"/>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id="{3ACAB837-D0B1-BE49-93A1-4C8979673FB2}"/>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3" name="Titel 1">
            <a:extLst>
              <a:ext uri="{FF2B5EF4-FFF2-40B4-BE49-F238E27FC236}">
                <a16:creationId xmlns:a16="http://schemas.microsoft.com/office/drawing/2014/main" id="{54A96284-9889-E340-B999-A045F187BB08}"/>
              </a:ext>
            </a:extLst>
          </p:cNvPr>
          <p:cNvSpPr>
            <a:spLocks noGrp="1"/>
          </p:cNvSpPr>
          <p:nvPr>
            <p:ph type="title" hasCustomPrompt="1"/>
          </p:nvPr>
        </p:nvSpPr>
        <p:spPr>
          <a:xfrm>
            <a:off x="831850" y="820491"/>
            <a:ext cx="9114255" cy="744704"/>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id="{CC834029-DF8A-3D4A-87DE-07083E7D6C21}"/>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2014180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67B677E-1EBA-6948-B257-FB8BB5A135E7}"/>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4" name="Afbeelding 3">
            <a:extLst>
              <a:ext uri="{FF2B5EF4-FFF2-40B4-BE49-F238E27FC236}">
                <a16:creationId xmlns:a16="http://schemas.microsoft.com/office/drawing/2014/main" id="{7CDA18C7-2D4B-4540-BDB3-C2FB4D776A38}"/>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324521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3CDA990-24D7-4B45-ACB0-BA450FF88BC4}"/>
              </a:ext>
            </a:extLst>
          </p:cNvPr>
          <p:cNvPicPr>
            <a:picLocks noChangeAspect="1"/>
          </p:cNvPicPr>
          <p:nvPr userDrawn="1"/>
        </p:nvPicPr>
        <p:blipFill>
          <a:blip r:embed="rId2"/>
          <a:stretch>
            <a:fillRect/>
          </a:stretch>
        </p:blipFill>
        <p:spPr>
          <a:xfrm>
            <a:off x="-9625" y="0"/>
            <a:ext cx="12200400" cy="6869881"/>
          </a:xfrm>
          <a:prstGeom prst="rect">
            <a:avLst/>
          </a:prstGeom>
        </p:spPr>
      </p:pic>
      <p:sp>
        <p:nvSpPr>
          <p:cNvPr id="15" name="Titel 1">
            <a:extLst>
              <a:ext uri="{FF2B5EF4-FFF2-40B4-BE49-F238E27FC236}">
                <a16:creationId xmlns:a16="http://schemas.microsoft.com/office/drawing/2014/main" id="{6D69E925-F285-A94E-AE45-BD1207F95D8D}"/>
              </a:ext>
            </a:extLst>
          </p:cNvPr>
          <p:cNvSpPr>
            <a:spLocks noGrp="1"/>
          </p:cNvSpPr>
          <p:nvPr>
            <p:ph type="ctrTitle" hasCustomPrompt="1"/>
          </p:nvPr>
        </p:nvSpPr>
        <p:spPr>
          <a:xfrm>
            <a:off x="838200" y="1479417"/>
            <a:ext cx="6195461" cy="1008496"/>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6" name="Ondertitel 2">
            <a:extLst>
              <a:ext uri="{FF2B5EF4-FFF2-40B4-BE49-F238E27FC236}">
                <a16:creationId xmlns:a16="http://schemas.microsoft.com/office/drawing/2014/main" id="{571298DC-8BC6-1846-B9DD-B9908AFD45F6}"/>
              </a:ext>
            </a:extLst>
          </p:cNvPr>
          <p:cNvSpPr>
            <a:spLocks noGrp="1"/>
          </p:cNvSpPr>
          <p:nvPr>
            <p:ph type="subTitle" idx="1" hasCustomPrompt="1"/>
          </p:nvPr>
        </p:nvSpPr>
        <p:spPr>
          <a:xfrm>
            <a:off x="838200" y="2554722"/>
            <a:ext cx="6195461" cy="729330"/>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8" name="Tijdelijke aanduiding voor datum 3">
            <a:extLst>
              <a:ext uri="{FF2B5EF4-FFF2-40B4-BE49-F238E27FC236}">
                <a16:creationId xmlns:a16="http://schemas.microsoft.com/office/drawing/2014/main" id="{C9A21B77-2C04-324E-A025-A217F66B4ED9}"/>
              </a:ext>
            </a:extLst>
          </p:cNvPr>
          <p:cNvSpPr>
            <a:spLocks noGrp="1"/>
          </p:cNvSpPr>
          <p:nvPr>
            <p:ph type="dt" sz="half" idx="10"/>
          </p:nvPr>
        </p:nvSpPr>
        <p:spPr>
          <a:xfrm>
            <a:off x="838200" y="5986912"/>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id="{51687A00-D00B-4445-8015-2C0966100CED}"/>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2601660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B344269-2344-7747-9155-5AA434094380}"/>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id="{1F6A567E-83FB-744F-8578-0F27541135BB}"/>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id="{CB7BEC1A-3E16-084F-8C2A-C923DC6B91CB}"/>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id="{898F2ECE-8E20-6648-803B-3CEB49E8159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4" name="Titel 1">
            <a:extLst>
              <a:ext uri="{FF2B5EF4-FFF2-40B4-BE49-F238E27FC236}">
                <a16:creationId xmlns:a16="http://schemas.microsoft.com/office/drawing/2014/main" id="{F8D0CA71-2FF7-CA47-8809-B91E5CF376DB}"/>
              </a:ext>
            </a:extLst>
          </p:cNvPr>
          <p:cNvSpPr>
            <a:spLocks noGrp="1"/>
          </p:cNvSpPr>
          <p:nvPr>
            <p:ph type="title" hasCustomPrompt="1"/>
          </p:nvPr>
        </p:nvSpPr>
        <p:spPr>
          <a:xfrm>
            <a:off x="838200" y="820491"/>
            <a:ext cx="9139989" cy="90069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id="{C99F5CD3-79A9-3146-944C-3430C34EC445}"/>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351501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2424C78-9883-3040-B155-AE5EC116050A}"/>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inhoud 2">
            <a:extLst>
              <a:ext uri="{FF2B5EF4-FFF2-40B4-BE49-F238E27FC236}">
                <a16:creationId xmlns:a16="http://schemas.microsoft.com/office/drawing/2014/main" id="{A9DAF3E9-F1A3-634D-9199-A4BF0EB92DE8}"/>
              </a:ext>
            </a:extLst>
          </p:cNvPr>
          <p:cNvSpPr>
            <a:spLocks noGrp="1"/>
          </p:cNvSpPr>
          <p:nvPr>
            <p:ph idx="1"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4" name="Titel 1">
            <a:extLst>
              <a:ext uri="{FF2B5EF4-FFF2-40B4-BE49-F238E27FC236}">
                <a16:creationId xmlns:a16="http://schemas.microsoft.com/office/drawing/2014/main" id="{819A20E4-FD8E-424E-A3A1-A366CAF03D94}"/>
              </a:ext>
            </a:extLst>
          </p:cNvPr>
          <p:cNvSpPr>
            <a:spLocks noGrp="1"/>
          </p:cNvSpPr>
          <p:nvPr>
            <p:ph type="title" hasCustomPrompt="1"/>
          </p:nvPr>
        </p:nvSpPr>
        <p:spPr>
          <a:xfrm>
            <a:off x="838200" y="855329"/>
            <a:ext cx="8899358" cy="839035"/>
          </a:xfrm>
          <a:prstGeom prst="rect">
            <a:avLst/>
          </a:prstGeom>
        </p:spPr>
        <p:txBody>
          <a:bodyPr anchor="t"/>
          <a:lstStyle>
            <a:lvl1pPr>
              <a:defRPr b="1" i="0">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15" name="Tijdelijke aanduiding voor voettekst 4">
            <a:extLst>
              <a:ext uri="{FF2B5EF4-FFF2-40B4-BE49-F238E27FC236}">
                <a16:creationId xmlns:a16="http://schemas.microsoft.com/office/drawing/2014/main" id="{A80E8755-926A-B446-98F0-D28277D09E6C}"/>
              </a:ext>
            </a:extLst>
          </p:cNvPr>
          <p:cNvSpPr>
            <a:spLocks noGrp="1"/>
          </p:cNvSpPr>
          <p:nvPr>
            <p:ph type="ftr" sz="quarter" idx="11"/>
          </p:nvPr>
        </p:nvSpPr>
        <p:spPr>
          <a:xfrm>
            <a:off x="6797842" y="6388434"/>
            <a:ext cx="4114800" cy="365125"/>
          </a:xfrm>
          <a:prstGeom prst="rect">
            <a:avLst/>
          </a:prstGeom>
        </p:spPr>
        <p:txBody>
          <a:bodyPr anchor="ct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6" name="Tijdelijke aanduiding voor dianummer 5">
            <a:extLst>
              <a:ext uri="{FF2B5EF4-FFF2-40B4-BE49-F238E27FC236}">
                <a16:creationId xmlns:a16="http://schemas.microsoft.com/office/drawing/2014/main" id="{368562EC-B076-B049-A937-4D9D95451C5A}"/>
              </a:ext>
            </a:extLst>
          </p:cNvPr>
          <p:cNvSpPr txBox="1">
            <a:spLocks/>
          </p:cNvSpPr>
          <p:nvPr userDrawn="1"/>
        </p:nvSpPr>
        <p:spPr>
          <a:xfrm>
            <a:off x="10664792" y="6388434"/>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7" name="Afbeelding 6">
            <a:extLst>
              <a:ext uri="{FF2B5EF4-FFF2-40B4-BE49-F238E27FC236}">
                <a16:creationId xmlns:a16="http://schemas.microsoft.com/office/drawing/2014/main" id="{125BB081-8DD1-E344-BF8C-CD7E86DD97AE}"/>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4222313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14AC13F-2458-3F4F-8DE6-AACAF8830981}"/>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id="{6AF37BAE-E0F9-FB49-8F9F-C833D64D9C28}"/>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id="{C08001C0-A03D-0340-9A4F-288A4EC89425}"/>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id="{A21AB880-3A8A-604B-B42A-52AACC945F61}"/>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3" name="Titel 1">
            <a:extLst>
              <a:ext uri="{FF2B5EF4-FFF2-40B4-BE49-F238E27FC236}">
                <a16:creationId xmlns:a16="http://schemas.microsoft.com/office/drawing/2014/main" id="{D7E54D07-7B2E-7744-9610-97276B4B50D9}"/>
              </a:ext>
            </a:extLst>
          </p:cNvPr>
          <p:cNvSpPr>
            <a:spLocks noGrp="1"/>
          </p:cNvSpPr>
          <p:nvPr>
            <p:ph type="title" hasCustomPrompt="1"/>
          </p:nvPr>
        </p:nvSpPr>
        <p:spPr>
          <a:xfrm>
            <a:off x="831850" y="820491"/>
            <a:ext cx="9146339" cy="793663"/>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id="{82FBF654-ECE1-EB4B-9A7D-BA7249E8C1E4}"/>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4038259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80AA608-10DD-7D45-9FB9-BB687C6E9367}"/>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id="{F162A038-DE18-5441-A0F4-3EF353217AE6}"/>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241098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pagin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07F6827-0E8E-AA43-A3FE-457E4EA712EF}"/>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2" name="Titel 1">
            <a:extLst>
              <a:ext uri="{FF2B5EF4-FFF2-40B4-BE49-F238E27FC236}">
                <a16:creationId xmlns:a16="http://schemas.microsoft.com/office/drawing/2014/main" id="{06A0FD9E-EBF0-2946-B580-2AF89E4CC951}"/>
              </a:ext>
            </a:extLst>
          </p:cNvPr>
          <p:cNvSpPr>
            <a:spLocks noGrp="1"/>
          </p:cNvSpPr>
          <p:nvPr>
            <p:ph type="ctrTitle" hasCustomPrompt="1"/>
          </p:nvPr>
        </p:nvSpPr>
        <p:spPr>
          <a:xfrm>
            <a:off x="838200" y="1543927"/>
            <a:ext cx="8072387" cy="879475"/>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3" name="Ondertitel 2">
            <a:extLst>
              <a:ext uri="{FF2B5EF4-FFF2-40B4-BE49-F238E27FC236}">
                <a16:creationId xmlns:a16="http://schemas.microsoft.com/office/drawing/2014/main" id="{C295F390-A960-634D-84F8-D4017AFD8BB5}"/>
              </a:ext>
            </a:extLst>
          </p:cNvPr>
          <p:cNvSpPr>
            <a:spLocks noGrp="1"/>
          </p:cNvSpPr>
          <p:nvPr>
            <p:ph type="subTitle" idx="1" hasCustomPrompt="1"/>
          </p:nvPr>
        </p:nvSpPr>
        <p:spPr>
          <a:xfrm>
            <a:off x="838200" y="2552423"/>
            <a:ext cx="8072387" cy="94154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4" name="Tijdelijke aanduiding voor datum 3">
            <a:extLst>
              <a:ext uri="{FF2B5EF4-FFF2-40B4-BE49-F238E27FC236}">
                <a16:creationId xmlns:a16="http://schemas.microsoft.com/office/drawing/2014/main" id="{EC93C554-0AC3-4141-925D-D755C4B9F142}"/>
              </a:ext>
            </a:extLst>
          </p:cNvPr>
          <p:cNvSpPr>
            <a:spLocks noGrp="1"/>
          </p:cNvSpPr>
          <p:nvPr>
            <p:ph type="dt" sz="half" idx="10"/>
          </p:nvPr>
        </p:nvSpPr>
        <p:spPr>
          <a:xfrm>
            <a:off x="838200" y="5976172"/>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7" name="Afbeelding 6">
            <a:extLst>
              <a:ext uri="{FF2B5EF4-FFF2-40B4-BE49-F238E27FC236}">
                <a16:creationId xmlns:a16="http://schemas.microsoft.com/office/drawing/2014/main" id="{9797C887-FCF9-C34C-B342-99A841D467AF}"/>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4104635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4514144-A07A-E84E-B05E-954B6EA45B1D}"/>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1" name="Tijdelijke aanduiding voor inhoud 2">
            <a:extLst>
              <a:ext uri="{FF2B5EF4-FFF2-40B4-BE49-F238E27FC236}">
                <a16:creationId xmlns:a16="http://schemas.microsoft.com/office/drawing/2014/main" id="{55885675-2E84-7C49-9087-DF183E1FA7D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3" name="Titel 1">
            <a:extLst>
              <a:ext uri="{FF2B5EF4-FFF2-40B4-BE49-F238E27FC236}">
                <a16:creationId xmlns:a16="http://schemas.microsoft.com/office/drawing/2014/main" id="{66871C81-285C-064E-9D53-734D3AFED946}"/>
              </a:ext>
            </a:extLst>
          </p:cNvPr>
          <p:cNvSpPr>
            <a:spLocks noGrp="1"/>
          </p:cNvSpPr>
          <p:nvPr>
            <p:ph type="title" hasCustomPrompt="1"/>
          </p:nvPr>
        </p:nvSpPr>
        <p:spPr>
          <a:xfrm>
            <a:off x="838200" y="820491"/>
            <a:ext cx="9139989" cy="79366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12" name="Tijdelijke aanduiding voor voettekst 4">
            <a:extLst>
              <a:ext uri="{FF2B5EF4-FFF2-40B4-BE49-F238E27FC236}">
                <a16:creationId xmlns:a16="http://schemas.microsoft.com/office/drawing/2014/main" id="{6D9EFA8E-1C2D-2240-B75A-706524E00DF1}"/>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4" name="Tijdelijke aanduiding voor dianummer 5">
            <a:extLst>
              <a:ext uri="{FF2B5EF4-FFF2-40B4-BE49-F238E27FC236}">
                <a16:creationId xmlns:a16="http://schemas.microsoft.com/office/drawing/2014/main" id="{352415CD-3C74-FE4B-84E1-5F751EE123B2}"/>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7" name="Afbeelding 6">
            <a:extLst>
              <a:ext uri="{FF2B5EF4-FFF2-40B4-BE49-F238E27FC236}">
                <a16:creationId xmlns:a16="http://schemas.microsoft.com/office/drawing/2014/main" id="{022CCEAA-042C-6A4F-A028-23D1528A3E10}"/>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431813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0611CCB-5EC9-4541-91AB-C0FBC7C7B5AA}"/>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id="{DD23055E-A8E1-B84C-87CE-000A71F300CE}"/>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id="{8A88BDBB-2E29-7A41-946B-48FD15DA9659}"/>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id="{5F1A564C-6B52-DA49-AA60-7F2FFEE1C859}"/>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3" name="Titel 1">
            <a:extLst>
              <a:ext uri="{FF2B5EF4-FFF2-40B4-BE49-F238E27FC236}">
                <a16:creationId xmlns:a16="http://schemas.microsoft.com/office/drawing/2014/main" id="{36ACF9C6-3C2F-1A49-ABB9-24C4001FEEEA}"/>
              </a:ext>
            </a:extLst>
          </p:cNvPr>
          <p:cNvSpPr>
            <a:spLocks noGrp="1"/>
          </p:cNvSpPr>
          <p:nvPr>
            <p:ph type="title" hasCustomPrompt="1"/>
          </p:nvPr>
        </p:nvSpPr>
        <p:spPr>
          <a:xfrm>
            <a:off x="831850" y="820491"/>
            <a:ext cx="9146339" cy="777621"/>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8" name="Afbeelding 7">
            <a:extLst>
              <a:ext uri="{FF2B5EF4-FFF2-40B4-BE49-F238E27FC236}">
                <a16:creationId xmlns:a16="http://schemas.microsoft.com/office/drawing/2014/main" id="{5F13AFCE-E8B4-A945-8897-EF3B7AFE8CBA}"/>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30331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0E0ACC8-CFAD-1F4A-9617-0C096D73DC9E}"/>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id="{9523B89B-F3F4-8D4C-B144-55A71BD8A5A3}"/>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419851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6FA3D86-1891-AE48-A585-393F28231AA7}"/>
              </a:ext>
            </a:extLst>
          </p:cNvPr>
          <p:cNvPicPr>
            <a:picLocks noChangeAspect="1"/>
          </p:cNvPicPr>
          <p:nvPr userDrawn="1"/>
        </p:nvPicPr>
        <p:blipFill>
          <a:blip r:embed="rId2"/>
          <a:stretch>
            <a:fillRect/>
          </a:stretch>
        </p:blipFill>
        <p:spPr>
          <a:xfrm>
            <a:off x="-9625" y="0"/>
            <a:ext cx="12200400" cy="6869881"/>
          </a:xfrm>
          <a:prstGeom prst="rect">
            <a:avLst/>
          </a:prstGeom>
        </p:spPr>
      </p:pic>
      <p:sp>
        <p:nvSpPr>
          <p:cNvPr id="4" name="Tijdelijke aanduiding voor datum 3">
            <a:extLst>
              <a:ext uri="{FF2B5EF4-FFF2-40B4-BE49-F238E27FC236}">
                <a16:creationId xmlns:a16="http://schemas.microsoft.com/office/drawing/2014/main" id="{FE1B73BC-5915-6749-86DC-5C4A25BF0C2F}"/>
              </a:ext>
            </a:extLst>
          </p:cNvPr>
          <p:cNvSpPr>
            <a:spLocks noGrp="1"/>
          </p:cNvSpPr>
          <p:nvPr>
            <p:ph type="dt" sz="half" idx="10"/>
          </p:nvPr>
        </p:nvSpPr>
        <p:spPr>
          <a:xfrm>
            <a:off x="838200" y="5986913"/>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sp>
        <p:nvSpPr>
          <p:cNvPr id="13" name="Titel 1">
            <a:extLst>
              <a:ext uri="{FF2B5EF4-FFF2-40B4-BE49-F238E27FC236}">
                <a16:creationId xmlns:a16="http://schemas.microsoft.com/office/drawing/2014/main" id="{6C44F957-1C42-FD4F-BD4A-359B15826118}"/>
              </a:ext>
            </a:extLst>
          </p:cNvPr>
          <p:cNvSpPr>
            <a:spLocks noGrp="1"/>
          </p:cNvSpPr>
          <p:nvPr>
            <p:ph type="ctrTitle" hasCustomPrompt="1"/>
          </p:nvPr>
        </p:nvSpPr>
        <p:spPr>
          <a:xfrm>
            <a:off x="838200" y="1605324"/>
            <a:ext cx="7006389" cy="754063"/>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4" name="Ondertitel 2">
            <a:extLst>
              <a:ext uri="{FF2B5EF4-FFF2-40B4-BE49-F238E27FC236}">
                <a16:creationId xmlns:a16="http://schemas.microsoft.com/office/drawing/2014/main" id="{4B3EDECC-6185-D446-A5D2-FE4C18160807}"/>
              </a:ext>
            </a:extLst>
          </p:cNvPr>
          <p:cNvSpPr>
            <a:spLocks noGrp="1"/>
          </p:cNvSpPr>
          <p:nvPr>
            <p:ph type="subTitle" idx="1" hasCustomPrompt="1"/>
          </p:nvPr>
        </p:nvSpPr>
        <p:spPr>
          <a:xfrm>
            <a:off x="838200" y="2552423"/>
            <a:ext cx="7006389" cy="672040"/>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pic>
        <p:nvPicPr>
          <p:cNvPr id="6" name="Afbeelding 5">
            <a:extLst>
              <a:ext uri="{FF2B5EF4-FFF2-40B4-BE49-F238E27FC236}">
                <a16:creationId xmlns:a16="http://schemas.microsoft.com/office/drawing/2014/main" id="{8D81DC8E-4A54-584E-BC1C-130E4F9DAEF4}"/>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1378809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ACCF13EA-9B48-F841-8DA5-B6EEC6A85BBD}"/>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id="{2F4C326B-33BA-6A4E-8D8C-0B97306D20BA}"/>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id="{C7A949C3-22C3-B848-9B6A-C3B1CAE6D3CF}"/>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id="{B1EE88E6-6744-BB45-BB00-BF6E7F8E081C}"/>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3" name="Titel 1">
            <a:extLst>
              <a:ext uri="{FF2B5EF4-FFF2-40B4-BE49-F238E27FC236}">
                <a16:creationId xmlns:a16="http://schemas.microsoft.com/office/drawing/2014/main" id="{4F418ED6-B14F-F940-98B7-6C9118F8AFDD}"/>
              </a:ext>
            </a:extLst>
          </p:cNvPr>
          <p:cNvSpPr>
            <a:spLocks noGrp="1"/>
          </p:cNvSpPr>
          <p:nvPr>
            <p:ph type="title" hasCustomPrompt="1"/>
          </p:nvPr>
        </p:nvSpPr>
        <p:spPr>
          <a:xfrm>
            <a:off x="838200" y="820491"/>
            <a:ext cx="9139989" cy="90069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id="{3D3F474E-2A4E-3348-9C73-06DAEC454E35}"/>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157020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4083CA9-4D09-CB45-A5F3-B3AABEF84EB1}"/>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2" name="Titel 1">
            <a:extLst>
              <a:ext uri="{FF2B5EF4-FFF2-40B4-BE49-F238E27FC236}">
                <a16:creationId xmlns:a16="http://schemas.microsoft.com/office/drawing/2014/main" id="{BC36C286-6F0E-1A4A-8CBD-E91B0F545132}"/>
              </a:ext>
            </a:extLst>
          </p:cNvPr>
          <p:cNvSpPr>
            <a:spLocks noGrp="1"/>
          </p:cNvSpPr>
          <p:nvPr>
            <p:ph type="title" hasCustomPrompt="1"/>
          </p:nvPr>
        </p:nvSpPr>
        <p:spPr>
          <a:xfrm>
            <a:off x="831850" y="820491"/>
            <a:ext cx="9146339" cy="900693"/>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9" name="Tijdelijke aanduiding voor dianummer 5">
            <a:extLst>
              <a:ext uri="{FF2B5EF4-FFF2-40B4-BE49-F238E27FC236}">
                <a16:creationId xmlns:a16="http://schemas.microsoft.com/office/drawing/2014/main" id="{5988A816-AD01-6546-B4A1-45F28E015B61}"/>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id="{88D15291-B8A5-5543-96EC-EA05C4D1CB63}"/>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id="{AB7D5E76-A2E2-FC41-87E3-82ED15386D39}"/>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pic>
        <p:nvPicPr>
          <p:cNvPr id="7" name="Afbeelding 6">
            <a:extLst>
              <a:ext uri="{FF2B5EF4-FFF2-40B4-BE49-F238E27FC236}">
                <a16:creationId xmlns:a16="http://schemas.microsoft.com/office/drawing/2014/main" id="{9C4CA391-6AE4-CC4A-B60A-5D78089FF09C}"/>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270716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AE48B56-545C-DC42-AC6E-B50DC7B5AF23}"/>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id="{44D7AB76-A619-0241-A295-0BE73FE35807}"/>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40097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7F04F098-46E0-7842-B9DE-7B6503402168}"/>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8" name="Tijdelijke aanduiding voor inhoud 2">
            <a:extLst>
              <a:ext uri="{FF2B5EF4-FFF2-40B4-BE49-F238E27FC236}">
                <a16:creationId xmlns:a16="http://schemas.microsoft.com/office/drawing/2014/main" id="{8BE46DE9-B84E-9A4A-82E7-64FCC38E480C}"/>
              </a:ext>
            </a:extLst>
          </p:cNvPr>
          <p:cNvSpPr>
            <a:spLocks noGrp="1"/>
          </p:cNvSpPr>
          <p:nvPr>
            <p:ph idx="1"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0" name="Titel 1">
            <a:extLst>
              <a:ext uri="{FF2B5EF4-FFF2-40B4-BE49-F238E27FC236}">
                <a16:creationId xmlns:a16="http://schemas.microsoft.com/office/drawing/2014/main" id="{3225A54D-D15D-C04D-A280-A16D12E554AF}"/>
              </a:ext>
            </a:extLst>
          </p:cNvPr>
          <p:cNvSpPr>
            <a:spLocks noGrp="1"/>
          </p:cNvSpPr>
          <p:nvPr>
            <p:ph type="title" hasCustomPrompt="1"/>
          </p:nvPr>
        </p:nvSpPr>
        <p:spPr>
          <a:xfrm>
            <a:off x="831850" y="854955"/>
            <a:ext cx="9210508" cy="615030"/>
          </a:xfrm>
          <a:prstGeom prst="rect">
            <a:avLst/>
          </a:prstGeom>
        </p:spPr>
        <p:txBody>
          <a:bodyPr anchor="t">
            <a:normAutofit/>
          </a:bodyPr>
          <a:lstStyle>
            <a:lvl1pPr>
              <a:defRPr sz="4400" b="1">
                <a:latin typeface="Arial" panose="020B0604020202020204" pitchFamily="34" charset="0"/>
                <a:cs typeface="Arial" panose="020B0604020202020204" pitchFamily="34" charset="0"/>
              </a:defRPr>
            </a:lvl1pPr>
          </a:lstStyle>
          <a:p>
            <a:r>
              <a:rPr lang="nl-NL" dirty="0"/>
              <a:t>Titel</a:t>
            </a:r>
          </a:p>
        </p:txBody>
      </p:sp>
      <p:sp>
        <p:nvSpPr>
          <p:cNvPr id="12" name="Tijdelijke aanduiding voor voettekst 4">
            <a:extLst>
              <a:ext uri="{FF2B5EF4-FFF2-40B4-BE49-F238E27FC236}">
                <a16:creationId xmlns:a16="http://schemas.microsoft.com/office/drawing/2014/main" id="{94D57D23-EB2B-864A-8536-ADD18EAE6FE3}"/>
              </a:ext>
            </a:extLst>
          </p:cNvPr>
          <p:cNvSpPr>
            <a:spLocks noGrp="1"/>
          </p:cNvSpPr>
          <p:nvPr>
            <p:ph type="ftr" sz="quarter" idx="11"/>
          </p:nvPr>
        </p:nvSpPr>
        <p:spPr>
          <a:xfrm>
            <a:off x="6797842" y="6388434"/>
            <a:ext cx="4114800" cy="365125"/>
          </a:xfrm>
          <a:prstGeom prst="rect">
            <a:avLst/>
          </a:prstGeom>
        </p:spPr>
        <p:txBody>
          <a:bodyPr anchor="ct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3" name="Tijdelijke aanduiding voor dianummer 5">
            <a:extLst>
              <a:ext uri="{FF2B5EF4-FFF2-40B4-BE49-F238E27FC236}">
                <a16:creationId xmlns:a16="http://schemas.microsoft.com/office/drawing/2014/main" id="{04EAADE3-4035-794E-93D8-187A17FD5670}"/>
              </a:ext>
            </a:extLst>
          </p:cNvPr>
          <p:cNvSpPr txBox="1">
            <a:spLocks/>
          </p:cNvSpPr>
          <p:nvPr userDrawn="1"/>
        </p:nvSpPr>
        <p:spPr>
          <a:xfrm>
            <a:off x="10664792" y="6388434"/>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9" name="Afbeelding 8">
            <a:extLst>
              <a:ext uri="{FF2B5EF4-FFF2-40B4-BE49-F238E27FC236}">
                <a16:creationId xmlns:a16="http://schemas.microsoft.com/office/drawing/2014/main" id="{A598EF37-B4BB-3146-B775-3A25AE05EB12}"/>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69368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sluiter_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43E6AA7-28F3-5C4D-BE75-D61E920A5040}"/>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id="{096A4860-9843-E74E-947D-58CDDF7C0006}"/>
              </a:ext>
            </a:extLst>
          </p:cNvPr>
          <p:cNvPicPr>
            <a:picLocks noChangeAspect="1"/>
          </p:cNvPicPr>
          <p:nvPr userDrawn="1"/>
        </p:nvPicPr>
        <p:blipFill>
          <a:blip r:embed="rId3"/>
          <a:stretch>
            <a:fillRect/>
          </a:stretch>
        </p:blipFill>
        <p:spPr>
          <a:xfrm>
            <a:off x="2841799" y="1167063"/>
            <a:ext cx="6508401" cy="4523873"/>
          </a:xfrm>
          <a:prstGeom prst="rect">
            <a:avLst/>
          </a:prstGeom>
        </p:spPr>
      </p:pic>
    </p:spTree>
    <p:extLst>
      <p:ext uri="{BB962C8B-B14F-4D97-AF65-F5344CB8AC3E}">
        <p14:creationId xmlns:p14="http://schemas.microsoft.com/office/powerpoint/2010/main" val="191907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iter_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98EFBE-9C04-CD41-A1B3-CFB132C76E03}"/>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id="{7E76B2E7-B2B3-6940-B3BB-433BC14396A1}"/>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330331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A5BA8B6-DF0C-A644-9FDB-543587E4D5C6}"/>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3" name="Ondertitel 2">
            <a:extLst>
              <a:ext uri="{FF2B5EF4-FFF2-40B4-BE49-F238E27FC236}">
                <a16:creationId xmlns:a16="http://schemas.microsoft.com/office/drawing/2014/main" id="{5999FE25-08D5-BC4F-ADF1-DA93B811F37F}"/>
              </a:ext>
            </a:extLst>
          </p:cNvPr>
          <p:cNvSpPr>
            <a:spLocks noGrp="1"/>
          </p:cNvSpPr>
          <p:nvPr>
            <p:ph type="subTitle" idx="1" hasCustomPrompt="1"/>
          </p:nvPr>
        </p:nvSpPr>
        <p:spPr>
          <a:xfrm>
            <a:off x="838200" y="2562509"/>
            <a:ext cx="5937985" cy="719706"/>
          </a:xfrm>
          <a:prstGeom prst="rect">
            <a:avLst/>
          </a:prstGeom>
        </p:spPr>
        <p:txBody>
          <a:bodyPr anchor="t"/>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6" name="Titel 1">
            <a:extLst>
              <a:ext uri="{FF2B5EF4-FFF2-40B4-BE49-F238E27FC236}">
                <a16:creationId xmlns:a16="http://schemas.microsoft.com/office/drawing/2014/main" id="{CC9197AC-59E4-AC4A-91B1-7F06F21E987B}"/>
              </a:ext>
            </a:extLst>
          </p:cNvPr>
          <p:cNvSpPr>
            <a:spLocks noGrp="1"/>
          </p:cNvSpPr>
          <p:nvPr>
            <p:ph type="ctrTitle" hasCustomPrompt="1"/>
          </p:nvPr>
        </p:nvSpPr>
        <p:spPr>
          <a:xfrm>
            <a:off x="838200" y="1613644"/>
            <a:ext cx="5937985" cy="756394"/>
          </a:xfrm>
          <a:prstGeom prst="rect">
            <a:avLst/>
          </a:prstGeom>
        </p:spPr>
        <p:txBody>
          <a:bodyPr anchor="ct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8" name="Tijdelijke aanduiding voor datum 3">
            <a:extLst>
              <a:ext uri="{FF2B5EF4-FFF2-40B4-BE49-F238E27FC236}">
                <a16:creationId xmlns:a16="http://schemas.microsoft.com/office/drawing/2014/main" id="{BD7727E3-4024-654F-9DE6-62BF52DC9FE9}"/>
              </a:ext>
            </a:extLst>
          </p:cNvPr>
          <p:cNvSpPr>
            <a:spLocks noGrp="1"/>
          </p:cNvSpPr>
          <p:nvPr>
            <p:ph type="dt" sz="half" idx="10"/>
          </p:nvPr>
        </p:nvSpPr>
        <p:spPr>
          <a:xfrm>
            <a:off x="838200" y="5986275"/>
            <a:ext cx="2743200" cy="365125"/>
          </a:xfrm>
        </p:spPr>
        <p:txBody>
          <a:bodyPr/>
          <a:lstStyle>
            <a:lvl1pPr>
              <a:defRPr sz="1200">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id="{18E62473-0886-6F46-A70F-E8F181F57F7D}"/>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387226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08AF4955-6426-B441-AB76-4F8718F20C22}"/>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2" name="Titel 1">
            <a:extLst>
              <a:ext uri="{FF2B5EF4-FFF2-40B4-BE49-F238E27FC236}">
                <a16:creationId xmlns:a16="http://schemas.microsoft.com/office/drawing/2014/main" id="{DFAF36CE-D27A-D24D-9A3C-D86BBAF76663}"/>
              </a:ext>
            </a:extLst>
          </p:cNvPr>
          <p:cNvSpPr>
            <a:spLocks noGrp="1"/>
          </p:cNvSpPr>
          <p:nvPr>
            <p:ph type="title" hasCustomPrompt="1"/>
          </p:nvPr>
        </p:nvSpPr>
        <p:spPr>
          <a:xfrm>
            <a:off x="838200" y="737478"/>
            <a:ext cx="9236242" cy="934286"/>
          </a:xfrm>
          <a:prstGeom prst="rect">
            <a:avLst/>
          </a:prstGeom>
        </p:spPr>
        <p:txBody>
          <a:bodyPr/>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3" name="Tijdelijke aanduiding voor inhoud 2">
            <a:extLst>
              <a:ext uri="{FF2B5EF4-FFF2-40B4-BE49-F238E27FC236}">
                <a16:creationId xmlns:a16="http://schemas.microsoft.com/office/drawing/2014/main" id="{EFD497C4-9F4A-6C44-A12D-72267492A15C}"/>
              </a:ext>
            </a:extLst>
          </p:cNvPr>
          <p:cNvSpPr>
            <a:spLocks noGrp="1"/>
          </p:cNvSpPr>
          <p:nvPr>
            <p:ph idx="1"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5" name="Tijdelijke aanduiding voor voettekst 4">
            <a:extLst>
              <a:ext uri="{FF2B5EF4-FFF2-40B4-BE49-F238E27FC236}">
                <a16:creationId xmlns:a16="http://schemas.microsoft.com/office/drawing/2014/main" id="{A13EDA4C-CFAA-D349-AB4C-A4D4E0A79D3D}"/>
              </a:ext>
            </a:extLst>
          </p:cNvPr>
          <p:cNvSpPr>
            <a:spLocks noGrp="1"/>
          </p:cNvSpPr>
          <p:nvPr>
            <p:ph type="ftr" sz="quarter" idx="11"/>
          </p:nvPr>
        </p:nvSpPr>
        <p:spPr>
          <a:xfrm>
            <a:off x="6797842" y="6388434"/>
            <a:ext cx="4114800" cy="365125"/>
          </a:xfrm>
        </p:spPr>
        <p:txBody>
          <a:bodyPr anchor="ct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0" name="Tijdelijke aanduiding voor dianummer 5">
            <a:extLst>
              <a:ext uri="{FF2B5EF4-FFF2-40B4-BE49-F238E27FC236}">
                <a16:creationId xmlns:a16="http://schemas.microsoft.com/office/drawing/2014/main" id="{CE1F8692-C5FC-F748-914C-BDB91A902ABC}"/>
              </a:ext>
            </a:extLst>
          </p:cNvPr>
          <p:cNvSpPr txBox="1">
            <a:spLocks/>
          </p:cNvSpPr>
          <p:nvPr userDrawn="1"/>
        </p:nvSpPr>
        <p:spPr>
          <a:xfrm>
            <a:off x="10664792" y="6388434"/>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7" name="Afbeelding 6">
            <a:extLst>
              <a:ext uri="{FF2B5EF4-FFF2-40B4-BE49-F238E27FC236}">
                <a16:creationId xmlns:a16="http://schemas.microsoft.com/office/drawing/2014/main" id="{F8CE5CF7-C534-8245-B5C5-E4A75BF72E79}"/>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9339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F3139CBB-8606-4943-88C6-92BD50BDA471}"/>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0" name="Tijdelijke aanduiding voor dianummer 5">
            <a:extLst>
              <a:ext uri="{FF2B5EF4-FFF2-40B4-BE49-F238E27FC236}">
                <a16:creationId xmlns:a16="http://schemas.microsoft.com/office/drawing/2014/main" id="{6B80193B-40BF-4642-BB20-B12B6A3A2396}"/>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1" name="Tijdelijke aanduiding voor voettekst 4">
            <a:extLst>
              <a:ext uri="{FF2B5EF4-FFF2-40B4-BE49-F238E27FC236}">
                <a16:creationId xmlns:a16="http://schemas.microsoft.com/office/drawing/2014/main" id="{F9934E74-16A7-C04D-B5C0-3EBEF58806D4}"/>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6" name="Tijdelijke aanduiding voor inhoud 2">
            <a:extLst>
              <a:ext uri="{FF2B5EF4-FFF2-40B4-BE49-F238E27FC236}">
                <a16:creationId xmlns:a16="http://schemas.microsoft.com/office/drawing/2014/main" id="{CEC42ECB-068A-284B-AF8E-01B2FD8402D5}"/>
              </a:ext>
            </a:extLst>
          </p:cNvPr>
          <p:cNvSpPr>
            <a:spLocks noGrp="1"/>
          </p:cNvSpPr>
          <p:nvPr>
            <p:ph idx="1"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a:p>
            <a:endParaRPr lang="nl-NL" dirty="0"/>
          </a:p>
        </p:txBody>
      </p:sp>
      <p:sp>
        <p:nvSpPr>
          <p:cNvPr id="17" name="Titel 1">
            <a:extLst>
              <a:ext uri="{FF2B5EF4-FFF2-40B4-BE49-F238E27FC236}">
                <a16:creationId xmlns:a16="http://schemas.microsoft.com/office/drawing/2014/main" id="{3B41D37B-C371-5146-BDD7-775FD40A6C79}"/>
              </a:ext>
            </a:extLst>
          </p:cNvPr>
          <p:cNvSpPr>
            <a:spLocks noGrp="1"/>
          </p:cNvSpPr>
          <p:nvPr>
            <p:ph type="title" hasCustomPrompt="1"/>
          </p:nvPr>
        </p:nvSpPr>
        <p:spPr>
          <a:xfrm>
            <a:off x="838200" y="741821"/>
            <a:ext cx="8987589" cy="872333"/>
          </a:xfrm>
          <a:prstGeom prst="rect">
            <a:avLst/>
          </a:prstGeom>
        </p:spPr>
        <p:txBody>
          <a:bodyPr/>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8" name="Afbeelding 7">
            <a:extLst>
              <a:ext uri="{FF2B5EF4-FFF2-40B4-BE49-F238E27FC236}">
                <a16:creationId xmlns:a16="http://schemas.microsoft.com/office/drawing/2014/main" id="{0FED8635-FA3B-CA40-9F62-4C404D447F33}"/>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86963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B80BA5-0C98-3644-881B-63BD9500E00E}"/>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4" name="Afbeelding 3">
            <a:extLst>
              <a:ext uri="{FF2B5EF4-FFF2-40B4-BE49-F238E27FC236}">
                <a16:creationId xmlns:a16="http://schemas.microsoft.com/office/drawing/2014/main" id="{2B409D52-5B0C-1C47-8069-0C5B9BBFECC4}"/>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2246396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3031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4C4B019-B5BB-914B-8814-60E9DC2AE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6F1BBE09-06B1-A34E-B655-ADD9D8B39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id="{026BC413-08FF-4248-9501-4958BEA82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8F1B5-1905-AD49-A701-36BD7EE73BF3}" type="slidenum">
              <a:rPr lang="nl-NL" smtClean="0"/>
              <a:t>‹nr.›</a:t>
            </a:fld>
            <a:endParaRPr lang="nl-NL"/>
          </a:p>
        </p:txBody>
      </p:sp>
    </p:spTree>
    <p:extLst>
      <p:ext uri="{BB962C8B-B14F-4D97-AF65-F5344CB8AC3E}">
        <p14:creationId xmlns:p14="http://schemas.microsoft.com/office/powerpoint/2010/main" val="75142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63"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B3EA28A4-3596-444E-B03C-995C63A952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21EA5E43-08F5-524B-A5BD-DFEED0D86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id="{3B267DB1-25D0-5F48-841C-F21769572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7A8CE-D40E-7640-BAD3-4281A0221384}" type="slidenum">
              <a:rPr lang="nl-NL" smtClean="0"/>
              <a:t>‹nr.›</a:t>
            </a:fld>
            <a:endParaRPr lang="nl-NL"/>
          </a:p>
        </p:txBody>
      </p:sp>
    </p:spTree>
    <p:extLst>
      <p:ext uri="{BB962C8B-B14F-4D97-AF65-F5344CB8AC3E}">
        <p14:creationId xmlns:p14="http://schemas.microsoft.com/office/powerpoint/2010/main" val="8974762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D04D8FA-4206-A14A-9C63-7C6EF0AE4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D86DE39A-BF48-704C-AC81-F5F3AADF0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id="{17AFC1DA-A3FE-0A43-B881-3E3443871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46B8B-3D56-F14F-A350-73D3A0BDDE72}" type="slidenum">
              <a:rPr lang="nl-NL" smtClean="0"/>
              <a:t>‹nr.›</a:t>
            </a:fld>
            <a:endParaRPr lang="nl-NL"/>
          </a:p>
        </p:txBody>
      </p:sp>
    </p:spTree>
    <p:extLst>
      <p:ext uri="{BB962C8B-B14F-4D97-AF65-F5344CB8AC3E}">
        <p14:creationId xmlns:p14="http://schemas.microsoft.com/office/powerpoint/2010/main" val="2473472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3468770-267D-8B4A-B8D2-EF14A893E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603EE406-8A2B-664B-963F-C5375BA9F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id="{DBAD0D86-DF2B-1241-BF57-3F7FCC9CC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D58C7-4EF9-BE4A-856F-3C46503DBCBA}" type="slidenum">
              <a:rPr lang="nl-NL" smtClean="0"/>
              <a:t>‹nr.›</a:t>
            </a:fld>
            <a:endParaRPr lang="nl-NL"/>
          </a:p>
        </p:txBody>
      </p:sp>
    </p:spTree>
    <p:extLst>
      <p:ext uri="{BB962C8B-B14F-4D97-AF65-F5344CB8AC3E}">
        <p14:creationId xmlns:p14="http://schemas.microsoft.com/office/powerpoint/2010/main" val="39491831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FCE63D5-6BD8-ED45-B7F7-E6999ECDAA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F7C9FB17-C345-A047-AD6A-98586E6AA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id="{B1397AE1-6607-F949-B52F-DC89070D6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2126A-0F44-C541-9E64-FC5BC44859D5}" type="slidenum">
              <a:rPr lang="nl-NL" smtClean="0"/>
              <a:t>‹nr.›</a:t>
            </a:fld>
            <a:endParaRPr lang="nl-NL"/>
          </a:p>
        </p:txBody>
      </p:sp>
    </p:spTree>
    <p:extLst>
      <p:ext uri="{BB962C8B-B14F-4D97-AF65-F5344CB8AC3E}">
        <p14:creationId xmlns:p14="http://schemas.microsoft.com/office/powerpoint/2010/main" val="7994592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28C4EB6-084A-DA4F-A245-DD52AB8E1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C6F30415-EFD4-6244-AA1E-FA695C423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id="{52E0F246-E827-E048-A836-97BD21C87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2D867-E209-DE43-BC71-76152D39ACA4}" type="slidenum">
              <a:rPr lang="nl-NL" smtClean="0"/>
              <a:t>‹nr.›</a:t>
            </a:fld>
            <a:endParaRPr lang="nl-NL"/>
          </a:p>
        </p:txBody>
      </p:sp>
    </p:spTree>
    <p:extLst>
      <p:ext uri="{BB962C8B-B14F-4D97-AF65-F5344CB8AC3E}">
        <p14:creationId xmlns:p14="http://schemas.microsoft.com/office/powerpoint/2010/main" val="17345922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a:t>Coöperatieve Vereniging Hondsgemet UA</a:t>
            </a:r>
          </a:p>
        </p:txBody>
      </p:sp>
      <p:sp>
        <p:nvSpPr>
          <p:cNvPr id="3" name="Tijdelijke aanduiding voor datum 2"/>
          <p:cNvSpPr>
            <a:spLocks noGrp="1"/>
          </p:cNvSpPr>
          <p:nvPr>
            <p:ph type="dt" sz="half" idx="10"/>
          </p:nvPr>
        </p:nvSpPr>
        <p:spPr/>
        <p:txBody>
          <a:bodyPr/>
          <a:lstStyle/>
          <a:p>
            <a:r>
              <a:rPr lang="nl-NL" dirty="0"/>
              <a:t>25-11-2021</a:t>
            </a:r>
          </a:p>
        </p:txBody>
      </p:sp>
      <p:sp>
        <p:nvSpPr>
          <p:cNvPr id="4" name="Titel 3"/>
          <p:cNvSpPr>
            <a:spLocks noGrp="1"/>
          </p:cNvSpPr>
          <p:nvPr>
            <p:ph type="ctrTitle"/>
          </p:nvPr>
        </p:nvSpPr>
        <p:spPr/>
        <p:txBody>
          <a:bodyPr/>
          <a:lstStyle/>
          <a:p>
            <a:r>
              <a:rPr lang="nl-NL" dirty="0"/>
              <a:t>Algemene Ledenvergadering</a:t>
            </a:r>
          </a:p>
        </p:txBody>
      </p:sp>
    </p:spTree>
    <p:extLst>
      <p:ext uri="{BB962C8B-B14F-4D97-AF65-F5344CB8AC3E}">
        <p14:creationId xmlns:p14="http://schemas.microsoft.com/office/powerpoint/2010/main" val="56609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A5A669DA-8890-4E05-8409-31A22CB39C90}"/>
              </a:ext>
            </a:extLst>
          </p:cNvPr>
          <p:cNvPicPr>
            <a:picLocks noGrp="1" noChangeAspect="1"/>
          </p:cNvPicPr>
          <p:nvPr>
            <p:ph idx="1"/>
          </p:nvPr>
        </p:nvPicPr>
        <p:blipFill rotWithShape="1">
          <a:blip r:embed="rId3"/>
          <a:srcRect l="6367" t="28024" r="24906"/>
          <a:stretch/>
        </p:blipFill>
        <p:spPr>
          <a:xfrm>
            <a:off x="2814637" y="1469986"/>
            <a:ext cx="7511273" cy="4758766"/>
          </a:xfrm>
        </p:spPr>
      </p:pic>
      <p:sp>
        <p:nvSpPr>
          <p:cNvPr id="3" name="Titel 2"/>
          <p:cNvSpPr>
            <a:spLocks noGrp="1"/>
          </p:cNvSpPr>
          <p:nvPr>
            <p:ph type="title"/>
          </p:nvPr>
        </p:nvSpPr>
        <p:spPr/>
        <p:txBody>
          <a:bodyPr>
            <a:normAutofit fontScale="90000"/>
          </a:bodyPr>
          <a:lstStyle/>
          <a:p>
            <a:r>
              <a:rPr lang="nl-NL" dirty="0"/>
              <a:t>Hondsgemet - Zuid</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21880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r>
              <a:rPr lang="nl-NL" dirty="0"/>
              <a:t>De grootste opgaven tot 2030 zijn:</a:t>
            </a:r>
          </a:p>
          <a:p>
            <a:pPr marL="457200" indent="-457200">
              <a:buFont typeface="+mj-lt"/>
              <a:buAutoNum type="arabicPeriod"/>
            </a:pPr>
            <a:r>
              <a:rPr lang="nl-NL" dirty="0"/>
              <a:t>Kwaliteit op peil houden van de bestaande bedrijventerreinen (toekomstbestendig).</a:t>
            </a:r>
          </a:p>
          <a:p>
            <a:pPr marL="457200" indent="-457200">
              <a:buFont typeface="+mj-lt"/>
              <a:buAutoNum type="arabicPeriod"/>
            </a:pPr>
            <a:r>
              <a:rPr lang="nl-NL" dirty="0"/>
              <a:t>Marktgericht ontwikkelen van nieuwe bedrijventerreinen.</a:t>
            </a:r>
          </a:p>
          <a:p>
            <a:pPr marL="457200" indent="-457200">
              <a:buFont typeface="+mj-lt"/>
              <a:buAutoNum type="arabicPeriod"/>
            </a:pPr>
            <a:r>
              <a:rPr lang="nl-NL" dirty="0"/>
              <a:t>Behoud van voldoende ontwikkelruimte voor groei en verplaatsing lokale bedrijven.</a:t>
            </a:r>
          </a:p>
          <a:p>
            <a:pPr marL="457200" indent="-457200">
              <a:buFont typeface="+mj-lt"/>
              <a:buAutoNum type="arabicPeriod"/>
            </a:pPr>
            <a:r>
              <a:rPr lang="nl-NL" dirty="0"/>
              <a:t>Aanpakken urgente hinder en mobiliteitsknelpunten op/nabij bedrijventerreinen.</a:t>
            </a:r>
          </a:p>
        </p:txBody>
      </p:sp>
      <p:sp>
        <p:nvSpPr>
          <p:cNvPr id="3" name="Titel 2"/>
          <p:cNvSpPr>
            <a:spLocks noGrp="1"/>
          </p:cNvSpPr>
          <p:nvPr>
            <p:ph type="title"/>
          </p:nvPr>
        </p:nvSpPr>
        <p:spPr/>
        <p:txBody>
          <a:bodyPr>
            <a:normAutofit fontScale="90000"/>
          </a:bodyPr>
          <a:lstStyle/>
          <a:p>
            <a:r>
              <a:rPr lang="nl-NL" dirty="0"/>
              <a:t>Bedrijventerreinenbeleid – opgaven 2030</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56783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0" indent="-457200">
              <a:buFont typeface="+mj-lt"/>
              <a:buAutoNum type="arabicPeriod"/>
            </a:pPr>
            <a:r>
              <a:rPr lang="nl-NL" sz="2000" dirty="0"/>
              <a:t>Ontwikkelen van een nieuw bedrijventerrein</a:t>
            </a:r>
          </a:p>
          <a:p>
            <a:pPr marL="457200" indent="-457200">
              <a:buFont typeface="+mj-lt"/>
              <a:buAutoNum type="arabicPeriod"/>
            </a:pPr>
            <a:r>
              <a:rPr lang="nl-NL" sz="2000" dirty="0"/>
              <a:t>Kleinschalige uitbreidingsbehoefte op lokale bedrijventerreinen in de kernen</a:t>
            </a:r>
          </a:p>
          <a:p>
            <a:pPr marL="457200" indent="-457200">
              <a:buFont typeface="+mj-lt"/>
              <a:buAutoNum type="arabicPeriod"/>
            </a:pPr>
            <a:r>
              <a:rPr lang="nl-NL" sz="2000" dirty="0"/>
              <a:t>Revitalisering van verouderde bedrijventerreinen</a:t>
            </a:r>
          </a:p>
          <a:p>
            <a:pPr marL="457200" indent="-457200">
              <a:buFont typeface="+mj-lt"/>
              <a:buAutoNum type="arabicPeriod"/>
            </a:pPr>
            <a:r>
              <a:rPr lang="nl-NL" sz="2000" dirty="0"/>
              <a:t>Transformatie van verouderde (delen van) bedrijventerreinen</a:t>
            </a:r>
          </a:p>
          <a:p>
            <a:pPr marL="457200" indent="-457200">
              <a:buFont typeface="+mj-lt"/>
              <a:buAutoNum type="arabicPeriod"/>
            </a:pPr>
            <a:r>
              <a:rPr lang="nl-NL" sz="2000" dirty="0"/>
              <a:t>Integraal toetsingskader voor grootschalige (logistieke) </a:t>
            </a:r>
            <a:r>
              <a:rPr lang="nl-NL" sz="2000" dirty="0" err="1"/>
              <a:t>vestigers</a:t>
            </a:r>
            <a:r>
              <a:rPr lang="nl-NL" sz="2000" dirty="0"/>
              <a:t> zonder lokale binding</a:t>
            </a:r>
          </a:p>
          <a:p>
            <a:pPr marL="457200" indent="-457200">
              <a:buFont typeface="+mj-lt"/>
              <a:buAutoNum type="arabicPeriod"/>
            </a:pPr>
            <a:r>
              <a:rPr lang="nl-NL" sz="2000" dirty="0"/>
              <a:t>Verminderen hinder door bedrijven in kernen en buitengebied</a:t>
            </a:r>
          </a:p>
          <a:p>
            <a:pPr marL="457200" indent="-457200">
              <a:buFont typeface="+mj-lt"/>
              <a:buAutoNum type="arabicPeriod"/>
            </a:pPr>
            <a:r>
              <a:rPr lang="nl-NL" sz="2000" dirty="0"/>
              <a:t>Afwegingskader voor toestaan nieuwe functies op bedrijventerreinen</a:t>
            </a:r>
          </a:p>
          <a:p>
            <a:pPr marL="457200" indent="-457200">
              <a:buFont typeface="+mj-lt"/>
              <a:buAutoNum type="arabicPeriod"/>
            </a:pPr>
            <a:r>
              <a:rPr lang="nl-NL" sz="2000" dirty="0"/>
              <a:t>Onder voorwaarden toestaan van economische functies op niet-formele werklocaties</a:t>
            </a:r>
          </a:p>
          <a:p>
            <a:pPr marL="457200" indent="-457200">
              <a:buFont typeface="+mj-lt"/>
              <a:buAutoNum type="arabicPeriod"/>
            </a:pPr>
            <a:r>
              <a:rPr lang="nl-NL" sz="2000" dirty="0"/>
              <a:t>Kansen verzilveren door inzet op actielijnen uit de </a:t>
            </a:r>
            <a:r>
              <a:rPr lang="nl-NL" sz="2000" dirty="0" err="1"/>
              <a:t>RPW</a:t>
            </a:r>
            <a:r>
              <a:rPr lang="nl-NL" sz="2000" dirty="0"/>
              <a:t> agenda Toekomstbestendigheid.</a:t>
            </a:r>
          </a:p>
        </p:txBody>
      </p:sp>
      <p:sp>
        <p:nvSpPr>
          <p:cNvPr id="3" name="Titel 2"/>
          <p:cNvSpPr>
            <a:spLocks noGrp="1"/>
          </p:cNvSpPr>
          <p:nvPr>
            <p:ph type="title"/>
          </p:nvPr>
        </p:nvSpPr>
        <p:spPr/>
        <p:txBody>
          <a:bodyPr>
            <a:normAutofit fontScale="90000"/>
          </a:bodyPr>
          <a:lstStyle/>
          <a:p>
            <a:r>
              <a:rPr lang="nl-NL" dirty="0"/>
              <a:t>Bedrijventerreinenbeleid - Acties</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44624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Verkavelingsstudie en studie verkeersaanbod</a:t>
            </a:r>
          </a:p>
          <a:p>
            <a:r>
              <a:rPr lang="nl-NL" dirty="0"/>
              <a:t>Verdere ontwikkeling vergt aanpassingen aan N327</a:t>
            </a:r>
          </a:p>
          <a:p>
            <a:r>
              <a:rPr lang="nl-NL" dirty="0"/>
              <a:t>Samenwerking met provincie in nadere onderzoeken</a:t>
            </a:r>
          </a:p>
          <a:p>
            <a:endParaRPr lang="nl-NL" dirty="0"/>
          </a:p>
        </p:txBody>
      </p:sp>
      <p:sp>
        <p:nvSpPr>
          <p:cNvPr id="3" name="Titel 2"/>
          <p:cNvSpPr>
            <a:spLocks noGrp="1"/>
          </p:cNvSpPr>
          <p:nvPr>
            <p:ph type="title"/>
          </p:nvPr>
        </p:nvSpPr>
        <p:spPr/>
        <p:txBody>
          <a:bodyPr>
            <a:normAutofit fontScale="90000"/>
          </a:bodyPr>
          <a:lstStyle/>
          <a:p>
            <a:r>
              <a:rPr lang="nl-NL" dirty="0"/>
              <a:t>Ontwikkelingen Hondsgemet - Noord</a:t>
            </a: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283135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2241175"/>
            <a:ext cx="10515600" cy="3935787"/>
          </a:xfrm>
        </p:spPr>
        <p:txBody>
          <a:bodyPr/>
          <a:lstStyle/>
          <a:p>
            <a:r>
              <a:rPr lang="nl-NL" dirty="0"/>
              <a:t>Door bedrijventerrein Hondsgemet zuid en woonwijk De Plantage is verkeer toegenomen</a:t>
            </a:r>
          </a:p>
          <a:p>
            <a:r>
              <a:rPr lang="nl-NL" dirty="0"/>
              <a:t>De huidige N327 biedt geen mogelijkheden voor groei</a:t>
            </a:r>
          </a:p>
          <a:p>
            <a:r>
              <a:rPr lang="nl-NL" dirty="0"/>
              <a:t>Rotonde moet plaats maken voor kruispunten met verkeerslichten</a:t>
            </a:r>
          </a:p>
          <a:p>
            <a:r>
              <a:rPr lang="nl-NL" dirty="0"/>
              <a:t>Tevens extra rijstroken nodig</a:t>
            </a:r>
          </a:p>
          <a:p>
            <a:endParaRPr lang="nl-NL" dirty="0"/>
          </a:p>
        </p:txBody>
      </p:sp>
      <p:sp>
        <p:nvSpPr>
          <p:cNvPr id="3" name="Titel 2"/>
          <p:cNvSpPr>
            <a:spLocks noGrp="1"/>
          </p:cNvSpPr>
          <p:nvPr>
            <p:ph type="title"/>
          </p:nvPr>
        </p:nvSpPr>
        <p:spPr/>
        <p:txBody>
          <a:bodyPr>
            <a:normAutofit fontScale="90000"/>
          </a:bodyPr>
          <a:lstStyle/>
          <a:p>
            <a:r>
              <a:rPr lang="nl-NL" dirty="0"/>
              <a:t>Ontsluiting Hondsgemet op N327 studie Goudappel </a:t>
            </a:r>
            <a:r>
              <a:rPr lang="nl-NL" dirty="0" err="1"/>
              <a:t>Coffeng</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128071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2241175"/>
            <a:ext cx="10515600" cy="3935787"/>
          </a:xfrm>
        </p:spPr>
        <p:txBody>
          <a:bodyPr/>
          <a:lstStyle/>
          <a:p>
            <a:pPr marL="0" indent="0">
              <a:buNone/>
            </a:pPr>
            <a:r>
              <a:rPr lang="nl-NL" dirty="0"/>
              <a:t>Het rapport ‘Mobiliteitsscenario’s West Betuwe’ omvat de studie naar:</a:t>
            </a:r>
          </a:p>
          <a:p>
            <a:r>
              <a:rPr lang="nl-NL" dirty="0"/>
              <a:t>effect van niet ontwikkelen Hondsgemet noord</a:t>
            </a:r>
          </a:p>
          <a:p>
            <a:r>
              <a:rPr lang="nl-NL" dirty="0"/>
              <a:t>effect van gedeeltelijke aanpassing programma</a:t>
            </a:r>
          </a:p>
          <a:p>
            <a:r>
              <a:rPr lang="nl-NL" dirty="0"/>
              <a:t>mogelijkheden om verkeersaanbod te verminderen met alternatieve modaliteiten</a:t>
            </a:r>
          </a:p>
          <a:p>
            <a:r>
              <a:rPr lang="nl-NL" dirty="0"/>
              <a:t>Inrichtingsmogelijkheden knooppunt Hondsgemet-N327 en wegvakken voor gewenst programma</a:t>
            </a:r>
          </a:p>
          <a:p>
            <a:endParaRPr lang="nl-NL" dirty="0"/>
          </a:p>
        </p:txBody>
      </p:sp>
      <p:sp>
        <p:nvSpPr>
          <p:cNvPr id="3" name="Titel 2"/>
          <p:cNvSpPr>
            <a:spLocks noGrp="1"/>
          </p:cNvSpPr>
          <p:nvPr>
            <p:ph type="title"/>
          </p:nvPr>
        </p:nvSpPr>
        <p:spPr/>
        <p:txBody>
          <a:bodyPr>
            <a:normAutofit fontScale="90000"/>
          </a:bodyPr>
          <a:lstStyle/>
          <a:p>
            <a:r>
              <a:rPr lang="nl-NL" dirty="0"/>
              <a:t>Ontsluiting Hondsgemet op N327 studie Arcadis</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295585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778542" y="2196350"/>
            <a:ext cx="6134100" cy="3935787"/>
          </a:xfrm>
        </p:spPr>
        <p:txBody>
          <a:bodyPr/>
          <a:lstStyle/>
          <a:p>
            <a:pPr marL="0" indent="0">
              <a:buNone/>
            </a:pPr>
            <a:r>
              <a:rPr lang="nl-NL" dirty="0"/>
              <a:t>Ook zonder Hondsgemet-noord zijn aanpassingen nodig:</a:t>
            </a:r>
          </a:p>
          <a:p>
            <a:pPr marL="457200" indent="-457200">
              <a:buAutoNum type="arabicPeriod"/>
            </a:pPr>
            <a:r>
              <a:rPr lang="nl-NL" dirty="0"/>
              <a:t>3-taks kruising</a:t>
            </a:r>
          </a:p>
          <a:p>
            <a:pPr marL="457200" indent="-457200">
              <a:buAutoNum type="arabicPeriod"/>
            </a:pPr>
            <a:r>
              <a:rPr lang="nl-NL" dirty="0"/>
              <a:t>Kruispunt met verkeerslichten</a:t>
            </a:r>
          </a:p>
          <a:p>
            <a:pPr marL="457200" indent="-457200">
              <a:buAutoNum type="arabicPeriod" startAt="5"/>
            </a:pPr>
            <a:r>
              <a:rPr lang="nl-NL" dirty="0"/>
              <a:t>verkeerslichten </a:t>
            </a:r>
          </a:p>
          <a:p>
            <a:pPr marL="457200" indent="-457200">
              <a:buAutoNum type="arabicPeriod" startAt="5"/>
            </a:pPr>
            <a:endParaRPr lang="nl-NL" dirty="0"/>
          </a:p>
        </p:txBody>
      </p:sp>
      <p:sp>
        <p:nvSpPr>
          <p:cNvPr id="3" name="Titel 2"/>
          <p:cNvSpPr>
            <a:spLocks noGrp="1"/>
          </p:cNvSpPr>
          <p:nvPr>
            <p:ph type="title"/>
          </p:nvPr>
        </p:nvSpPr>
        <p:spPr>
          <a:xfrm>
            <a:off x="831850" y="681038"/>
            <a:ext cx="9210508" cy="1174748"/>
          </a:xfrm>
        </p:spPr>
        <p:txBody>
          <a:bodyPr>
            <a:normAutofit fontScale="90000"/>
          </a:bodyPr>
          <a:lstStyle/>
          <a:p>
            <a:r>
              <a:rPr lang="nl-NL" dirty="0"/>
              <a:t>Ontsluiting Hondsgemet op N327 studie Arcadis</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pic>
        <p:nvPicPr>
          <p:cNvPr id="7" name="Afbeelding 6">
            <a:extLst>
              <a:ext uri="{FF2B5EF4-FFF2-40B4-BE49-F238E27FC236}">
                <a16:creationId xmlns:a16="http://schemas.microsoft.com/office/drawing/2014/main" id="{72B5219E-9EAA-4BCF-8A6C-ACFBBFBAE280}"/>
              </a:ext>
            </a:extLst>
          </p:cNvPr>
          <p:cNvPicPr/>
          <p:nvPr/>
        </p:nvPicPr>
        <p:blipFill>
          <a:blip r:embed="rId2">
            <a:extLst>
              <a:ext uri="{28A0092B-C50C-407E-A947-70E740481C1C}">
                <a14:useLocalDpi xmlns:a14="http://schemas.microsoft.com/office/drawing/2010/main" val="0"/>
              </a:ext>
            </a:extLst>
          </a:blip>
          <a:stretch>
            <a:fillRect/>
          </a:stretch>
        </p:blipFill>
        <p:spPr>
          <a:xfrm>
            <a:off x="831850" y="2196350"/>
            <a:ext cx="3435350" cy="3676497"/>
          </a:xfrm>
          <a:prstGeom prst="rect">
            <a:avLst/>
          </a:prstGeom>
        </p:spPr>
      </p:pic>
    </p:spTree>
    <p:extLst>
      <p:ext uri="{BB962C8B-B14F-4D97-AF65-F5344CB8AC3E}">
        <p14:creationId xmlns:p14="http://schemas.microsoft.com/office/powerpoint/2010/main" val="2001713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315F8C8-3C56-4DE0-934B-83E62C2C33AE}"/>
              </a:ext>
            </a:extLst>
          </p:cNvPr>
          <p:cNvPicPr>
            <a:picLocks noChangeAspect="1"/>
          </p:cNvPicPr>
          <p:nvPr/>
        </p:nvPicPr>
        <p:blipFill rotWithShape="1">
          <a:blip r:embed="rId2"/>
          <a:srcRect b="10191"/>
          <a:stretch/>
        </p:blipFill>
        <p:spPr>
          <a:xfrm>
            <a:off x="793168" y="380999"/>
            <a:ext cx="8929264" cy="5795963"/>
          </a:xfrm>
          <a:prstGeom prst="rect">
            <a:avLst/>
          </a:prstGeom>
          <a:ln>
            <a:solidFill>
              <a:srgbClr val="E4610F"/>
            </a:solidFill>
          </a:ln>
        </p:spPr>
      </p:pic>
      <p:sp>
        <p:nvSpPr>
          <p:cNvPr id="3" name="Titel 2"/>
          <p:cNvSpPr>
            <a:spLocks noGrp="1"/>
          </p:cNvSpPr>
          <p:nvPr>
            <p:ph type="title"/>
          </p:nvPr>
        </p:nvSpPr>
        <p:spPr>
          <a:xfrm>
            <a:off x="831850" y="681038"/>
            <a:ext cx="9210508" cy="1174748"/>
          </a:xfrm>
        </p:spPr>
        <p:txBody>
          <a:bodyPr>
            <a:normAutofit fontScale="90000"/>
          </a:bodyPr>
          <a:lstStyle/>
          <a:p>
            <a:r>
              <a:rPr lang="nl-NL" dirty="0"/>
              <a:t>Ontsluiting Hondsgemet op N327 studie Arcadis</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67380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778542" y="2196350"/>
            <a:ext cx="6134100" cy="3935787"/>
          </a:xfrm>
        </p:spPr>
        <p:txBody>
          <a:bodyPr/>
          <a:lstStyle/>
          <a:p>
            <a:pPr marL="0" indent="0">
              <a:buNone/>
            </a:pPr>
            <a:r>
              <a:rPr lang="nl-NL" dirty="0"/>
              <a:t>Met Hondsgemet-noord zijn extra aanpassingen nodig:</a:t>
            </a:r>
          </a:p>
          <a:p>
            <a:pPr marL="0" indent="0">
              <a:buNone/>
            </a:pPr>
            <a:r>
              <a:rPr lang="nl-NL" dirty="0"/>
              <a:t>3.   Verdubbeling rijstroken</a:t>
            </a:r>
          </a:p>
          <a:p>
            <a:pPr marL="0" indent="0">
              <a:buNone/>
            </a:pPr>
            <a:r>
              <a:rPr lang="nl-NL" dirty="0"/>
              <a:t>4.   Aanpassing viaducten</a:t>
            </a:r>
          </a:p>
          <a:p>
            <a:pPr marL="457200" indent="-457200">
              <a:buAutoNum type="arabicPeriod" startAt="5"/>
            </a:pPr>
            <a:r>
              <a:rPr lang="nl-NL" dirty="0"/>
              <a:t>Verlenging opstelstroken </a:t>
            </a:r>
          </a:p>
          <a:p>
            <a:pPr marL="457200" indent="-457200">
              <a:buAutoNum type="arabicPeriod" startAt="5"/>
            </a:pPr>
            <a:endParaRPr lang="nl-NL" dirty="0"/>
          </a:p>
        </p:txBody>
      </p:sp>
      <p:sp>
        <p:nvSpPr>
          <p:cNvPr id="3" name="Titel 2"/>
          <p:cNvSpPr>
            <a:spLocks noGrp="1"/>
          </p:cNvSpPr>
          <p:nvPr>
            <p:ph type="title"/>
          </p:nvPr>
        </p:nvSpPr>
        <p:spPr>
          <a:xfrm>
            <a:off x="831850" y="681038"/>
            <a:ext cx="9210508" cy="1174748"/>
          </a:xfrm>
        </p:spPr>
        <p:txBody>
          <a:bodyPr>
            <a:normAutofit fontScale="90000"/>
          </a:bodyPr>
          <a:lstStyle/>
          <a:p>
            <a:r>
              <a:rPr lang="nl-NL" dirty="0"/>
              <a:t>Ontsluiting Hondsgemet op N327 studie Arcadis</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pic>
        <p:nvPicPr>
          <p:cNvPr id="6" name="Afbeelding 5">
            <a:extLst>
              <a:ext uri="{FF2B5EF4-FFF2-40B4-BE49-F238E27FC236}">
                <a16:creationId xmlns:a16="http://schemas.microsoft.com/office/drawing/2014/main" id="{20AE8B5B-3929-4A5A-8378-2A14ADE30AFE}"/>
              </a:ext>
            </a:extLst>
          </p:cNvPr>
          <p:cNvPicPr/>
          <p:nvPr/>
        </p:nvPicPr>
        <p:blipFill>
          <a:blip r:embed="rId2">
            <a:extLst>
              <a:ext uri="{28A0092B-C50C-407E-A947-70E740481C1C}">
                <a14:useLocalDpi xmlns:a14="http://schemas.microsoft.com/office/drawing/2010/main" val="0"/>
              </a:ext>
            </a:extLst>
          </a:blip>
          <a:stretch>
            <a:fillRect/>
          </a:stretch>
        </p:blipFill>
        <p:spPr>
          <a:xfrm>
            <a:off x="831850" y="2196350"/>
            <a:ext cx="3778250" cy="3023350"/>
          </a:xfrm>
          <a:prstGeom prst="rect">
            <a:avLst/>
          </a:prstGeom>
        </p:spPr>
      </p:pic>
    </p:spTree>
    <p:extLst>
      <p:ext uri="{BB962C8B-B14F-4D97-AF65-F5344CB8AC3E}">
        <p14:creationId xmlns:p14="http://schemas.microsoft.com/office/powerpoint/2010/main" val="207325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2241175"/>
            <a:ext cx="10515600" cy="3935787"/>
          </a:xfrm>
        </p:spPr>
        <p:txBody>
          <a:bodyPr/>
          <a:lstStyle/>
          <a:p>
            <a:r>
              <a:rPr lang="nl-NL" dirty="0"/>
              <a:t>Het college van </a:t>
            </a:r>
            <a:r>
              <a:rPr lang="nl-NL" dirty="0" err="1"/>
              <a:t>b&amp;w</a:t>
            </a:r>
            <a:r>
              <a:rPr lang="nl-NL" dirty="0"/>
              <a:t> en provincie hebben onderzoeken als basis voor verder handelen aangenomen (2020 en 2021).</a:t>
            </a:r>
          </a:p>
          <a:p>
            <a:r>
              <a:rPr lang="nl-NL" dirty="0"/>
              <a:t>Gemeente heeft provincie gevraagd een project te starten (zomer 2021)</a:t>
            </a:r>
          </a:p>
          <a:p>
            <a:r>
              <a:rPr lang="nl-NL" dirty="0"/>
              <a:t>Provincie heeft gereageerd met een ja, mits (najaar 2021)</a:t>
            </a:r>
          </a:p>
          <a:p>
            <a:r>
              <a:rPr lang="nl-NL" dirty="0"/>
              <a:t>Het college zal provinciale brief tactisch beantwoorden </a:t>
            </a:r>
          </a:p>
          <a:p>
            <a:endParaRPr lang="nl-NL" dirty="0"/>
          </a:p>
          <a:p>
            <a:r>
              <a:rPr lang="nl-NL" dirty="0"/>
              <a:t>Start project provincie-</a:t>
            </a:r>
            <a:r>
              <a:rPr lang="nl-NL" dirty="0" err="1"/>
              <a:t>prorail</a:t>
            </a:r>
            <a:r>
              <a:rPr lang="nl-NL" dirty="0"/>
              <a:t>-</a:t>
            </a:r>
            <a:r>
              <a:rPr lang="nl-NL" dirty="0" err="1"/>
              <a:t>rijkswaterstaat</a:t>
            </a:r>
            <a:r>
              <a:rPr lang="nl-NL" dirty="0"/>
              <a:t>-gemeente</a:t>
            </a:r>
          </a:p>
          <a:p>
            <a:r>
              <a:rPr lang="nl-NL" dirty="0"/>
              <a:t>Start onderhandelingen over wie betaalt wat</a:t>
            </a:r>
          </a:p>
          <a:p>
            <a:r>
              <a:rPr lang="nl-NL" dirty="0"/>
              <a:t>Start uitgifte terrein Hondsgemet Noord nog niet bekend</a:t>
            </a:r>
          </a:p>
        </p:txBody>
      </p:sp>
      <p:sp>
        <p:nvSpPr>
          <p:cNvPr id="3" name="Titel 2"/>
          <p:cNvSpPr>
            <a:spLocks noGrp="1"/>
          </p:cNvSpPr>
          <p:nvPr>
            <p:ph type="title"/>
          </p:nvPr>
        </p:nvSpPr>
        <p:spPr/>
        <p:txBody>
          <a:bodyPr>
            <a:normAutofit fontScale="90000"/>
          </a:bodyPr>
          <a:lstStyle/>
          <a:p>
            <a:r>
              <a:rPr lang="nl-NL" dirty="0"/>
              <a:t>Ontsluiting Hondsgemet op N327 beslissingen en toekomst</a:t>
            </a:r>
            <a:br>
              <a:rPr lang="nl-NL" dirty="0"/>
            </a:b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48950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342900" indent="-342900">
              <a:buFontTx/>
              <a:buChar char="-"/>
            </a:pPr>
            <a:r>
              <a:rPr lang="nl-NL" dirty="0"/>
              <a:t>Nieuws van de gemeente</a:t>
            </a:r>
          </a:p>
          <a:p>
            <a:pPr marL="342900" indent="-342900">
              <a:buFontTx/>
              <a:buChar char="-"/>
            </a:pPr>
            <a:r>
              <a:rPr lang="nl-NL" dirty="0"/>
              <a:t>Ontwikkelingen Bedrijventerreinen Hondsgemet – Zuid</a:t>
            </a:r>
          </a:p>
          <a:p>
            <a:pPr marL="342900" indent="-342900">
              <a:buFontTx/>
              <a:buChar char="-"/>
            </a:pPr>
            <a:r>
              <a:rPr lang="nl-NL" dirty="0"/>
              <a:t>Bedrijventerreinenbeleid</a:t>
            </a:r>
          </a:p>
          <a:p>
            <a:pPr marL="342900" indent="-342900">
              <a:buFontTx/>
              <a:buChar char="-"/>
            </a:pPr>
            <a:r>
              <a:rPr lang="nl-NL" dirty="0"/>
              <a:t>Ontwikkelingen Hondsgemet – Noord</a:t>
            </a:r>
          </a:p>
          <a:p>
            <a:pPr marL="342900" indent="-342900">
              <a:buFontTx/>
              <a:buChar char="-"/>
            </a:pPr>
            <a:r>
              <a:rPr lang="nl-NL" dirty="0"/>
              <a:t>Ontsluiting Hondsgemet op N327</a:t>
            </a:r>
          </a:p>
        </p:txBody>
      </p:sp>
      <p:sp>
        <p:nvSpPr>
          <p:cNvPr id="3" name="Titel 2"/>
          <p:cNvSpPr>
            <a:spLocks noGrp="1"/>
          </p:cNvSpPr>
          <p:nvPr>
            <p:ph type="title"/>
          </p:nvPr>
        </p:nvSpPr>
        <p:spPr/>
        <p:txBody>
          <a:bodyPr/>
          <a:lstStyle/>
          <a:p>
            <a:r>
              <a:rPr lang="nl-NL" dirty="0"/>
              <a:t>Bespreekpunten</a:t>
            </a:r>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68742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02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Lopende zaken</a:t>
            </a:r>
          </a:p>
          <a:p>
            <a:pPr lvl="1"/>
            <a:r>
              <a:rPr lang="nl-NL" dirty="0"/>
              <a:t>Onderzoek winkeltijden en parkeren</a:t>
            </a:r>
          </a:p>
          <a:p>
            <a:pPr lvl="1"/>
            <a:r>
              <a:rPr lang="nl-NL" dirty="0"/>
              <a:t>Status fusie</a:t>
            </a:r>
          </a:p>
        </p:txBody>
      </p:sp>
      <p:sp>
        <p:nvSpPr>
          <p:cNvPr id="3" name="Titel 2"/>
          <p:cNvSpPr>
            <a:spLocks noGrp="1"/>
          </p:cNvSpPr>
          <p:nvPr>
            <p:ph type="title"/>
          </p:nvPr>
        </p:nvSpPr>
        <p:spPr/>
        <p:txBody>
          <a:bodyPr>
            <a:normAutofit fontScale="90000"/>
          </a:bodyPr>
          <a:lstStyle/>
          <a:p>
            <a:r>
              <a:rPr lang="nl-NL" dirty="0"/>
              <a:t>Nieuws van de gemeente</a:t>
            </a: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95463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dirty="0"/>
          </a:p>
        </p:txBody>
      </p:sp>
      <p:sp>
        <p:nvSpPr>
          <p:cNvPr id="3" name="Titel 2"/>
          <p:cNvSpPr>
            <a:spLocks noGrp="1"/>
          </p:cNvSpPr>
          <p:nvPr>
            <p:ph type="title"/>
          </p:nvPr>
        </p:nvSpPr>
        <p:spPr/>
        <p:txBody>
          <a:bodyPr>
            <a:normAutofit fontScale="90000"/>
          </a:bodyPr>
          <a:lstStyle/>
          <a:p>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pic>
        <p:nvPicPr>
          <p:cNvPr id="5" name="Tijdelijke aanduiding voor inhoud 9">
            <a:extLst>
              <a:ext uri="{FF2B5EF4-FFF2-40B4-BE49-F238E27FC236}">
                <a16:creationId xmlns:a16="http://schemas.microsoft.com/office/drawing/2014/main" id="{21E210A9-2D10-41DC-80E6-E9E327EC7B08}"/>
              </a:ext>
            </a:extLst>
          </p:cNvPr>
          <p:cNvPicPr>
            <a:picLocks noChangeAspect="1"/>
          </p:cNvPicPr>
          <p:nvPr/>
        </p:nvPicPr>
        <p:blipFill rotWithShape="1">
          <a:blip r:embed="rId2"/>
          <a:srcRect l="4381" t="12878" r="22521"/>
          <a:stretch/>
        </p:blipFill>
        <p:spPr>
          <a:xfrm>
            <a:off x="2034988" y="1494227"/>
            <a:ext cx="6494649" cy="4682736"/>
          </a:xfrm>
          <a:prstGeom prst="rect">
            <a:avLst/>
          </a:prstGeom>
        </p:spPr>
      </p:pic>
      <p:sp>
        <p:nvSpPr>
          <p:cNvPr id="6" name="Titel 2">
            <a:extLst>
              <a:ext uri="{FF2B5EF4-FFF2-40B4-BE49-F238E27FC236}">
                <a16:creationId xmlns:a16="http://schemas.microsoft.com/office/drawing/2014/main" id="{C89EB392-3F91-41DC-84AE-F2B45643B6A3}"/>
              </a:ext>
            </a:extLst>
          </p:cNvPr>
          <p:cNvSpPr txBox="1">
            <a:spLocks/>
          </p:cNvSpPr>
          <p:nvPr/>
        </p:nvSpPr>
        <p:spPr>
          <a:xfrm>
            <a:off x="838200" y="855329"/>
            <a:ext cx="8899358" cy="839035"/>
          </a:xfrm>
          <a:prstGeom prst="rect">
            <a:avLst/>
          </a:prstGeom>
        </p:spPr>
        <p:txBody>
          <a:bodyPr anchor="t">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nl-NL"/>
              <a:t>Hondsgemet – Zuid</a:t>
            </a:r>
            <a:endParaRPr lang="nl-NL" dirty="0"/>
          </a:p>
        </p:txBody>
      </p:sp>
    </p:spTree>
    <p:extLst>
      <p:ext uri="{BB962C8B-B14F-4D97-AF65-F5344CB8AC3E}">
        <p14:creationId xmlns:p14="http://schemas.microsoft.com/office/powerpoint/2010/main" val="73689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478397-F196-4AAA-BD8B-86D20355EB82}"/>
              </a:ext>
            </a:extLst>
          </p:cNvPr>
          <p:cNvSpPr>
            <a:spLocks noGrp="1"/>
          </p:cNvSpPr>
          <p:nvPr>
            <p:ph type="title"/>
          </p:nvPr>
        </p:nvSpPr>
        <p:spPr/>
        <p:txBody>
          <a:bodyPr>
            <a:normAutofit fontScale="90000"/>
          </a:bodyPr>
          <a:lstStyle/>
          <a:p>
            <a:endParaRPr lang="nl-NL"/>
          </a:p>
        </p:txBody>
      </p:sp>
      <p:sp>
        <p:nvSpPr>
          <p:cNvPr id="4" name="Tijdelijke aanduiding voor voettekst 3">
            <a:extLst>
              <a:ext uri="{FF2B5EF4-FFF2-40B4-BE49-F238E27FC236}">
                <a16:creationId xmlns:a16="http://schemas.microsoft.com/office/drawing/2014/main" id="{1A71D6EE-EC5B-4FC4-A2B1-D17DB04157C1}"/>
              </a:ext>
            </a:extLst>
          </p:cNvPr>
          <p:cNvSpPr>
            <a:spLocks noGrp="1"/>
          </p:cNvSpPr>
          <p:nvPr>
            <p:ph type="ftr" sz="quarter" idx="11"/>
          </p:nvPr>
        </p:nvSpPr>
        <p:spPr/>
        <p:txBody>
          <a:bodyPr/>
          <a:lstStyle/>
          <a:p>
            <a:r>
              <a:rPr lang="nl-NL"/>
              <a:t>Titel presentatie</a:t>
            </a:r>
            <a:endParaRPr lang="nl-NL" dirty="0"/>
          </a:p>
        </p:txBody>
      </p:sp>
      <p:pic>
        <p:nvPicPr>
          <p:cNvPr id="5" name="Tijdelijke aanduiding voor inhoud 9">
            <a:extLst>
              <a:ext uri="{FF2B5EF4-FFF2-40B4-BE49-F238E27FC236}">
                <a16:creationId xmlns:a16="http://schemas.microsoft.com/office/drawing/2014/main" id="{5A988270-18AB-4D38-AFE2-B0A69A78170A}"/>
              </a:ext>
            </a:extLst>
          </p:cNvPr>
          <p:cNvPicPr>
            <a:picLocks noGrp="1" noChangeAspect="1"/>
          </p:cNvPicPr>
          <p:nvPr>
            <p:ph idx="1"/>
          </p:nvPr>
        </p:nvPicPr>
        <p:blipFill rotWithShape="1">
          <a:blip r:embed="rId2"/>
          <a:srcRect l="4381" t="12878" r="22521"/>
          <a:stretch/>
        </p:blipFill>
        <p:spPr>
          <a:xfrm>
            <a:off x="564776" y="13203"/>
            <a:ext cx="8548736" cy="6163760"/>
          </a:xfrm>
          <a:prstGeom prst="rect">
            <a:avLst/>
          </a:prstGeom>
        </p:spPr>
      </p:pic>
    </p:spTree>
    <p:extLst>
      <p:ext uri="{BB962C8B-B14F-4D97-AF65-F5344CB8AC3E}">
        <p14:creationId xmlns:p14="http://schemas.microsoft.com/office/powerpoint/2010/main" val="4062231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inhoud 7" descr="Afbeelding met tekst, schermafbeelding, elektronica, scherm&#10;&#10;Automatisch gegenereerde beschrijving">
            <a:extLst>
              <a:ext uri="{FF2B5EF4-FFF2-40B4-BE49-F238E27FC236}">
                <a16:creationId xmlns:a16="http://schemas.microsoft.com/office/drawing/2014/main" id="{202818E4-A258-4AD7-BB2A-B6DE0AB36752}"/>
              </a:ext>
            </a:extLst>
          </p:cNvPr>
          <p:cNvPicPr>
            <a:picLocks noGrp="1" noChangeAspect="1"/>
          </p:cNvPicPr>
          <p:nvPr>
            <p:ph idx="1"/>
          </p:nvPr>
        </p:nvPicPr>
        <p:blipFill rotWithShape="1">
          <a:blip r:embed="rId2"/>
          <a:srcRect l="12922" t="12331" r="13804"/>
          <a:stretch/>
        </p:blipFill>
        <p:spPr>
          <a:xfrm>
            <a:off x="2796988" y="1592217"/>
            <a:ext cx="6334312" cy="4584745"/>
          </a:xfrm>
        </p:spPr>
      </p:pic>
      <p:sp>
        <p:nvSpPr>
          <p:cNvPr id="3" name="Titel 2"/>
          <p:cNvSpPr>
            <a:spLocks noGrp="1"/>
          </p:cNvSpPr>
          <p:nvPr>
            <p:ph type="title"/>
          </p:nvPr>
        </p:nvSpPr>
        <p:spPr/>
        <p:txBody>
          <a:bodyPr/>
          <a:lstStyle/>
          <a:p>
            <a:r>
              <a:rPr lang="nl-NL" dirty="0"/>
              <a:t>Hondsgemet – Zuid</a:t>
            </a:r>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24828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83179F1-1892-4CBA-BD45-8CB0EC42F578}"/>
              </a:ext>
            </a:extLst>
          </p:cNvPr>
          <p:cNvSpPr>
            <a:spLocks noGrp="1"/>
          </p:cNvSpPr>
          <p:nvPr>
            <p:ph idx="1"/>
          </p:nvPr>
        </p:nvSpPr>
        <p:spPr/>
        <p:txBody>
          <a:bodyPr/>
          <a:lstStyle/>
          <a:p>
            <a:endParaRPr lang="nl-NL"/>
          </a:p>
        </p:txBody>
      </p:sp>
      <p:sp>
        <p:nvSpPr>
          <p:cNvPr id="3" name="Titel 2">
            <a:extLst>
              <a:ext uri="{FF2B5EF4-FFF2-40B4-BE49-F238E27FC236}">
                <a16:creationId xmlns:a16="http://schemas.microsoft.com/office/drawing/2014/main" id="{57633016-B241-4A5C-B28C-3D34DC56A525}"/>
              </a:ext>
            </a:extLst>
          </p:cNvPr>
          <p:cNvSpPr>
            <a:spLocks noGrp="1"/>
          </p:cNvSpPr>
          <p:nvPr>
            <p:ph type="title"/>
          </p:nvPr>
        </p:nvSpPr>
        <p:spPr/>
        <p:txBody>
          <a:bodyPr/>
          <a:lstStyle/>
          <a:p>
            <a:endParaRPr lang="nl-NL"/>
          </a:p>
        </p:txBody>
      </p:sp>
      <p:sp>
        <p:nvSpPr>
          <p:cNvPr id="4" name="Tijdelijke aanduiding voor voettekst 3">
            <a:extLst>
              <a:ext uri="{FF2B5EF4-FFF2-40B4-BE49-F238E27FC236}">
                <a16:creationId xmlns:a16="http://schemas.microsoft.com/office/drawing/2014/main" id="{D4DF0CEB-D76C-4D7D-A13A-3CC03F66C311}"/>
              </a:ext>
            </a:extLst>
          </p:cNvPr>
          <p:cNvSpPr>
            <a:spLocks noGrp="1"/>
          </p:cNvSpPr>
          <p:nvPr>
            <p:ph type="ftr" sz="quarter" idx="11"/>
          </p:nvPr>
        </p:nvSpPr>
        <p:spPr/>
        <p:txBody>
          <a:bodyPr/>
          <a:lstStyle/>
          <a:p>
            <a:r>
              <a:rPr lang="nl-NL"/>
              <a:t>Titel presentatie</a:t>
            </a:r>
            <a:endParaRPr lang="nl-NL" dirty="0"/>
          </a:p>
        </p:txBody>
      </p:sp>
      <p:pic>
        <p:nvPicPr>
          <p:cNvPr id="5" name="Tijdelijke aanduiding voor inhoud 7" descr="Afbeelding met tekst, schermafbeelding, elektronica, scherm&#10;&#10;Automatisch gegenereerde beschrijving">
            <a:extLst>
              <a:ext uri="{FF2B5EF4-FFF2-40B4-BE49-F238E27FC236}">
                <a16:creationId xmlns:a16="http://schemas.microsoft.com/office/drawing/2014/main" id="{FB762B6B-9A5D-424A-90C2-29028F85BBAB}"/>
              </a:ext>
            </a:extLst>
          </p:cNvPr>
          <p:cNvPicPr>
            <a:picLocks noChangeAspect="1"/>
          </p:cNvPicPr>
          <p:nvPr/>
        </p:nvPicPr>
        <p:blipFill rotWithShape="1">
          <a:blip r:embed="rId2"/>
          <a:srcRect l="12922" t="12331" r="13804"/>
          <a:stretch/>
        </p:blipFill>
        <p:spPr>
          <a:xfrm>
            <a:off x="708212" y="186107"/>
            <a:ext cx="8423088" cy="6096591"/>
          </a:xfrm>
          <a:prstGeom prst="rect">
            <a:avLst/>
          </a:prstGeom>
        </p:spPr>
      </p:pic>
    </p:spTree>
    <p:extLst>
      <p:ext uri="{BB962C8B-B14F-4D97-AF65-F5344CB8AC3E}">
        <p14:creationId xmlns:p14="http://schemas.microsoft.com/office/powerpoint/2010/main" val="3157628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Geharmoniseerd</a:t>
            </a:r>
          </a:p>
          <a:p>
            <a:r>
              <a:rPr lang="nl-NL" dirty="0"/>
              <a:t>29 bedrijventerreinen</a:t>
            </a:r>
          </a:p>
          <a:p>
            <a:r>
              <a:rPr lang="nl-NL" dirty="0"/>
              <a:t>Ca. 370 ha, 351 uitgegeven</a:t>
            </a:r>
          </a:p>
          <a:p>
            <a:r>
              <a:rPr lang="nl-NL" dirty="0"/>
              <a:t>3 clusters</a:t>
            </a:r>
          </a:p>
          <a:p>
            <a:pPr lvl="1"/>
            <a:r>
              <a:rPr lang="nl-NL" dirty="0"/>
              <a:t>A – Geldermalsen 161 ha</a:t>
            </a:r>
          </a:p>
          <a:p>
            <a:pPr lvl="1"/>
            <a:r>
              <a:rPr lang="nl-NL" dirty="0"/>
              <a:t>B – Waardenburg / Haaften 62 ha</a:t>
            </a:r>
          </a:p>
          <a:p>
            <a:pPr lvl="1"/>
            <a:r>
              <a:rPr lang="nl-NL" dirty="0"/>
              <a:t>C – Vuren 73 ha</a:t>
            </a:r>
          </a:p>
          <a:p>
            <a:pPr lvl="1"/>
            <a:r>
              <a:rPr lang="nl-NL" dirty="0"/>
              <a:t>Overige kernen 55 ha</a:t>
            </a:r>
          </a:p>
          <a:p>
            <a:r>
              <a:rPr lang="nl-NL" dirty="0"/>
              <a:t>Hondsgemet</a:t>
            </a:r>
          </a:p>
          <a:p>
            <a:pPr lvl="1"/>
            <a:endParaRPr lang="nl-NL" dirty="0"/>
          </a:p>
        </p:txBody>
      </p:sp>
      <p:sp>
        <p:nvSpPr>
          <p:cNvPr id="3" name="Titel 2"/>
          <p:cNvSpPr>
            <a:spLocks noGrp="1"/>
          </p:cNvSpPr>
          <p:nvPr>
            <p:ph type="title"/>
          </p:nvPr>
        </p:nvSpPr>
        <p:spPr/>
        <p:txBody>
          <a:bodyPr>
            <a:normAutofit fontScale="90000"/>
          </a:bodyPr>
          <a:lstStyle/>
          <a:p>
            <a:r>
              <a:rPr lang="nl-NL" dirty="0"/>
              <a:t>Bedrijventerreinenbeleid</a:t>
            </a: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49410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0" indent="-457200">
              <a:buFont typeface="+mj-lt"/>
              <a:buAutoNum type="arabicPeriod"/>
            </a:pPr>
            <a:r>
              <a:rPr lang="nl-NL" sz="2000" dirty="0"/>
              <a:t>De bedrijventerreinen in West Betuwe zijn verantwoordelijk voor 52% van het aantal banen in de gemeente. In totaal gaat het om 12.370 full time banen en 645 bedrijven.</a:t>
            </a:r>
          </a:p>
          <a:p>
            <a:pPr marL="457200" indent="-457200">
              <a:buFont typeface="+mj-lt"/>
              <a:buAutoNum type="arabicPeriod"/>
            </a:pPr>
            <a:r>
              <a:rPr lang="nl-NL" sz="2000" dirty="0"/>
              <a:t>Ruim 61% van de bedrijventerreinen is bij bedrijven binnen de sectoren logistiek en groothandel (4.750 banen) en industrie en nutsbedrijven (2.750 banen).</a:t>
            </a:r>
          </a:p>
          <a:p>
            <a:pPr marL="457200" indent="-457200">
              <a:buFont typeface="+mj-lt"/>
              <a:buAutoNum type="arabicPeriod"/>
            </a:pPr>
            <a:r>
              <a:rPr lang="nl-NL" sz="2000" dirty="0"/>
              <a:t>De ruimtevraag voor West Betuwe voor nieuwe bedrijventerreinen heeft een bandbreedte van 27 tot 43 hectare. Er dient minimaal rekening gehouden te worden met een additionele uitbreidingsvraag van 30 hectare, waarvan de helft op kavels met een omvang van 3 hectare en groter</a:t>
            </a:r>
          </a:p>
          <a:p>
            <a:pPr marL="457200" indent="-457200">
              <a:buFont typeface="+mj-lt"/>
              <a:buAutoNum type="arabicPeriod"/>
            </a:pPr>
            <a:r>
              <a:rPr lang="nl-NL" sz="2000" dirty="0"/>
              <a:t>Er zijn nog kavels </a:t>
            </a:r>
            <a:r>
              <a:rPr lang="nl-NL" sz="2000" dirty="0" err="1"/>
              <a:t>uitgeefbaar</a:t>
            </a:r>
            <a:r>
              <a:rPr lang="nl-NL" sz="2000" dirty="0"/>
              <a:t> voor bedrijven voor in totaal 7,7 hectare. Hiervan is 3,4 hectare in optie.</a:t>
            </a:r>
          </a:p>
          <a:p>
            <a:pPr marL="457200" indent="-457200">
              <a:buFont typeface="+mj-lt"/>
              <a:buAutoNum type="arabicPeriod"/>
            </a:pPr>
            <a:r>
              <a:rPr lang="nl-NL" sz="2000" dirty="0"/>
              <a:t>Het beschikbare aanbod is onvoldoende om in de extra ruimtevraag te kunnen voorzien.</a:t>
            </a:r>
          </a:p>
          <a:p>
            <a:pPr marL="457200" indent="-457200">
              <a:buFont typeface="+mj-lt"/>
              <a:buAutoNum type="arabicPeriod"/>
            </a:pPr>
            <a:r>
              <a:rPr lang="nl-NL" sz="2000" dirty="0"/>
              <a:t>Waardenburg West kan niet worden ontwikkeld.</a:t>
            </a:r>
          </a:p>
        </p:txBody>
      </p:sp>
      <p:sp>
        <p:nvSpPr>
          <p:cNvPr id="3" name="Titel 2"/>
          <p:cNvSpPr>
            <a:spLocks noGrp="1"/>
          </p:cNvSpPr>
          <p:nvPr>
            <p:ph type="title"/>
          </p:nvPr>
        </p:nvSpPr>
        <p:spPr/>
        <p:txBody>
          <a:bodyPr>
            <a:normAutofit fontScale="90000"/>
          </a:bodyPr>
          <a:lstStyle/>
          <a:p>
            <a:r>
              <a:rPr lang="nl-NL" dirty="0"/>
              <a:t>Bedrijventerreinenbeleid</a:t>
            </a:r>
            <a:br>
              <a:rPr lang="nl-NL" dirty="0"/>
            </a:br>
            <a:endParaRPr lang="nl-NL" dirty="0"/>
          </a:p>
        </p:txBody>
      </p:sp>
      <p:sp>
        <p:nvSpPr>
          <p:cNvPr id="4" name="Tijdelijke aanduiding voor voettekst 3"/>
          <p:cNvSpPr>
            <a:spLocks noGrp="1"/>
          </p:cNvSpPr>
          <p:nvPr>
            <p:ph type="ftr" sz="quarter" idx="11"/>
          </p:nvPr>
        </p:nvSpPr>
        <p:spPr/>
        <p:txBody>
          <a:bodyPr/>
          <a:lstStyle/>
          <a:p>
            <a:r>
              <a:rPr lang="nl-NL" dirty="0"/>
              <a:t>Algemene Ledenvergadering</a:t>
            </a:r>
          </a:p>
        </p:txBody>
      </p:sp>
    </p:spTree>
    <p:extLst>
      <p:ext uri="{BB962C8B-B14F-4D97-AF65-F5344CB8AC3E}">
        <p14:creationId xmlns:p14="http://schemas.microsoft.com/office/powerpoint/2010/main" val="37153564"/>
      </p:ext>
    </p:extLst>
  </p:cSld>
  <p:clrMapOvr>
    <a:masterClrMapping/>
  </p:clrMapOvr>
</p:sld>
</file>

<file path=ppt/theme/theme1.xml><?xml version="1.0" encoding="utf-8"?>
<a:theme xmlns:a="http://schemas.openxmlformats.org/drawingml/2006/main" name="Algemeen West Betuwe">
  <a:themeElements>
    <a:clrScheme name="WestBetuwe_kleuren">
      <a:dk1>
        <a:srgbClr val="000000"/>
      </a:dk1>
      <a:lt1>
        <a:srgbClr val="FFFFFF"/>
      </a:lt1>
      <a:dk2>
        <a:srgbClr val="A6192E"/>
      </a:dk2>
      <a:lt2>
        <a:srgbClr val="FFFFFF"/>
      </a:lt2>
      <a:accent1>
        <a:srgbClr val="DF3D50"/>
      </a:accent1>
      <a:accent2>
        <a:srgbClr val="DAA7BD"/>
      </a:accent2>
      <a:accent3>
        <a:srgbClr val="44863D"/>
      </a:accent3>
      <a:accent4>
        <a:srgbClr val="95D600"/>
      </a:accent4>
      <a:accent5>
        <a:srgbClr val="002E5D"/>
      </a:accent5>
      <a:accent6>
        <a:srgbClr val="5E8AB2"/>
      </a:accent6>
      <a:hlink>
        <a:srgbClr val="5E8AB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125 Presentatie Algemene Ledenvergadering" id="{6CE0E2C8-E6EA-4AEC-AB7D-1FE159B83D35}" vid="{9B6D177C-A14A-48B7-BB8B-F7AD547558EC}"/>
    </a:ext>
  </a:extLst>
</a:theme>
</file>

<file path=ppt/theme/theme2.xml><?xml version="1.0" encoding="utf-8"?>
<a:theme xmlns:a="http://schemas.openxmlformats.org/drawingml/2006/main" name="Thema Kers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125 Presentatie Algemene Ledenvergadering" id="{6CE0E2C8-E6EA-4AEC-AB7D-1FE159B83D35}" vid="{D9385A3A-02DD-40B6-B66C-19A4D9C830A8}"/>
    </a:ext>
  </a:extLst>
</a:theme>
</file>

<file path=ppt/theme/theme3.xml><?xml version="1.0" encoding="utf-8"?>
<a:theme xmlns:a="http://schemas.openxmlformats.org/drawingml/2006/main" name="Thema appe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125 Presentatie Algemene Ledenvergadering" id="{6CE0E2C8-E6EA-4AEC-AB7D-1FE159B83D35}" vid="{0C7E3C33-BCD6-49E7-A46A-AD36909D19B9}"/>
    </a:ext>
  </a:extLst>
</a:theme>
</file>

<file path=ppt/theme/theme4.xml><?xml version="1.0" encoding="utf-8"?>
<a:theme xmlns:a="http://schemas.openxmlformats.org/drawingml/2006/main" name="Thema bloese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125 Presentatie Algemene Ledenvergadering" id="{6CE0E2C8-E6EA-4AEC-AB7D-1FE159B83D35}" vid="{FA985883-CD44-4959-B67F-1D7B34C611DB}"/>
    </a:ext>
  </a:extLst>
</a:theme>
</file>

<file path=ppt/theme/theme5.xml><?xml version="1.0" encoding="utf-8"?>
<a:theme xmlns:a="http://schemas.openxmlformats.org/drawingml/2006/main" name="Thema bla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125 Presentatie Algemene Ledenvergadering" id="{6CE0E2C8-E6EA-4AEC-AB7D-1FE159B83D35}" vid="{5045FCF2-EF24-4EE8-A46E-A2447C9353C3}"/>
    </a:ext>
  </a:extLst>
</a:theme>
</file>

<file path=ppt/theme/theme6.xml><?xml version="1.0" encoding="utf-8"?>
<a:theme xmlns:a="http://schemas.openxmlformats.org/drawingml/2006/main" name="Thema per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125 Presentatie Algemene Ledenvergadering" id="{6CE0E2C8-E6EA-4AEC-AB7D-1FE159B83D35}" vid="{17805885-689D-4246-8E30-C83D02ED7A07}"/>
    </a:ext>
  </a:extLst>
</a:theme>
</file>

<file path=ppt/theme/theme7.xml><?xml version="1.0" encoding="utf-8"?>
<a:theme xmlns:a="http://schemas.openxmlformats.org/drawingml/2006/main" name="Thema wa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1125 Presentatie Algemene Ledenvergadering" id="{6CE0E2C8-E6EA-4AEC-AB7D-1FE159B83D35}" vid="{9AE78F47-83F9-44A9-B5CC-B49AE4242E6E}"/>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20211125 Presentatie Algemene Ledenvergadering</Template>
  <TotalTime>134</TotalTime>
  <Words>687</Words>
  <Application>Microsoft Office PowerPoint</Application>
  <PresentationFormat>Breedbeeld</PresentationFormat>
  <Paragraphs>113</Paragraphs>
  <Slides>20</Slides>
  <Notes>5</Notes>
  <HiddenSlides>0</HiddenSlides>
  <MMClips>0</MMClips>
  <ScaleCrop>false</ScaleCrop>
  <HeadingPairs>
    <vt:vector size="6" baseType="variant">
      <vt:variant>
        <vt:lpstr>Gebruikte lettertypen</vt:lpstr>
      </vt:variant>
      <vt:variant>
        <vt:i4>4</vt:i4>
      </vt:variant>
      <vt:variant>
        <vt:lpstr>Thema</vt:lpstr>
      </vt:variant>
      <vt:variant>
        <vt:i4>7</vt:i4>
      </vt:variant>
      <vt:variant>
        <vt:lpstr>Diatitels</vt:lpstr>
      </vt:variant>
      <vt:variant>
        <vt:i4>20</vt:i4>
      </vt:variant>
    </vt:vector>
  </HeadingPairs>
  <TitlesOfParts>
    <vt:vector size="31" baseType="lpstr">
      <vt:lpstr>Arial</vt:lpstr>
      <vt:lpstr>Calibri</vt:lpstr>
      <vt:lpstr>Roboto</vt:lpstr>
      <vt:lpstr>Roboto Light</vt:lpstr>
      <vt:lpstr>Algemeen West Betuwe</vt:lpstr>
      <vt:lpstr>Thema Kersen</vt:lpstr>
      <vt:lpstr>Thema appels</vt:lpstr>
      <vt:lpstr>Thema bloesem</vt:lpstr>
      <vt:lpstr>Thema blad</vt:lpstr>
      <vt:lpstr>Thema peren</vt:lpstr>
      <vt:lpstr>Thema water</vt:lpstr>
      <vt:lpstr>Algemene Ledenvergadering</vt:lpstr>
      <vt:lpstr>Bespreekpunten</vt:lpstr>
      <vt:lpstr>Nieuws van de gemeente </vt:lpstr>
      <vt:lpstr> </vt:lpstr>
      <vt:lpstr>PowerPoint-presentatie</vt:lpstr>
      <vt:lpstr>Hondsgemet – Zuid</vt:lpstr>
      <vt:lpstr>PowerPoint-presentatie</vt:lpstr>
      <vt:lpstr>Bedrijventerreinenbeleid </vt:lpstr>
      <vt:lpstr>Bedrijventerreinenbeleid </vt:lpstr>
      <vt:lpstr>Hondsgemet - Zuid  </vt:lpstr>
      <vt:lpstr>Bedrijventerreinenbeleid – opgaven 2030  </vt:lpstr>
      <vt:lpstr>Bedrijventerreinenbeleid - Acties  </vt:lpstr>
      <vt:lpstr>Ontwikkelingen Hondsgemet - Noord </vt:lpstr>
      <vt:lpstr>Ontsluiting Hondsgemet op N327 studie Goudappel Coffeng  </vt:lpstr>
      <vt:lpstr>Ontsluiting Hondsgemet op N327 studie Arcadis  </vt:lpstr>
      <vt:lpstr>Ontsluiting Hondsgemet op N327 studie Arcadis  </vt:lpstr>
      <vt:lpstr>Ontsluiting Hondsgemet op N327 studie Arcadis  </vt:lpstr>
      <vt:lpstr>Ontsluiting Hondsgemet op N327 studie Arcadis  </vt:lpstr>
      <vt:lpstr>Ontsluiting Hondsgemet op N327 beslissingen en toekomst  </vt:lpstr>
      <vt:lpstr>PowerPoint-presentatie</vt:lpstr>
    </vt:vector>
  </TitlesOfParts>
  <Manager>communicatie@WestBetuwe.nl</Manager>
  <Company>BVOWB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Algemene Ledenvergadering</dc:title>
  <dc:subject/>
  <dc:creator>Margreet Kösters</dc:creator>
  <cp:keywords/>
  <dc:description/>
  <cp:lastModifiedBy>Leonie Schuur</cp:lastModifiedBy>
  <cp:revision>13</cp:revision>
  <dcterms:created xsi:type="dcterms:W3CDTF">2021-11-24T20:02:43Z</dcterms:created>
  <dcterms:modified xsi:type="dcterms:W3CDTF">2021-11-25T12:40:16Z</dcterms:modified>
  <cp:category/>
</cp:coreProperties>
</file>